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728" r:id="rId2"/>
    <p:sldMasterId id="2147483752" r:id="rId3"/>
    <p:sldMasterId id="2147483790" r:id="rId4"/>
  </p:sldMasterIdLst>
  <p:notesMasterIdLst>
    <p:notesMasterId r:id="rId55"/>
  </p:notesMasterIdLst>
  <p:sldIdLst>
    <p:sldId id="435" r:id="rId5"/>
    <p:sldId id="262" r:id="rId6"/>
    <p:sldId id="339" r:id="rId7"/>
    <p:sldId id="261" r:id="rId8"/>
    <p:sldId id="353" r:id="rId9"/>
    <p:sldId id="350" r:id="rId10"/>
    <p:sldId id="455" r:id="rId11"/>
    <p:sldId id="308" r:id="rId12"/>
    <p:sldId id="458" r:id="rId13"/>
    <p:sldId id="408" r:id="rId14"/>
    <p:sldId id="409" r:id="rId15"/>
    <p:sldId id="347" r:id="rId16"/>
    <p:sldId id="326" r:id="rId17"/>
    <p:sldId id="327" r:id="rId18"/>
    <p:sldId id="328" r:id="rId19"/>
    <p:sldId id="348" r:id="rId20"/>
    <p:sldId id="349" r:id="rId21"/>
    <p:sldId id="418" r:id="rId22"/>
    <p:sldId id="419" r:id="rId23"/>
    <p:sldId id="420" r:id="rId24"/>
    <p:sldId id="461" r:id="rId25"/>
    <p:sldId id="306" r:id="rId26"/>
    <p:sldId id="462" r:id="rId27"/>
    <p:sldId id="307" r:id="rId28"/>
    <p:sldId id="286" r:id="rId29"/>
    <p:sldId id="322" r:id="rId30"/>
    <p:sldId id="439" r:id="rId31"/>
    <p:sldId id="358" r:id="rId32"/>
    <p:sldId id="357" r:id="rId33"/>
    <p:sldId id="359" r:id="rId34"/>
    <p:sldId id="446" r:id="rId35"/>
    <p:sldId id="361" r:id="rId36"/>
    <p:sldId id="451" r:id="rId37"/>
    <p:sldId id="311" r:id="rId38"/>
    <p:sldId id="453" r:id="rId39"/>
    <p:sldId id="310" r:id="rId40"/>
    <p:sldId id="267" r:id="rId41"/>
    <p:sldId id="454" r:id="rId42"/>
    <p:sldId id="460" r:id="rId43"/>
    <p:sldId id="279" r:id="rId44"/>
    <p:sldId id="299" r:id="rId45"/>
    <p:sldId id="300" r:id="rId46"/>
    <p:sldId id="301" r:id="rId47"/>
    <p:sldId id="302" r:id="rId48"/>
    <p:sldId id="303" r:id="rId49"/>
    <p:sldId id="305" r:id="rId50"/>
    <p:sldId id="457" r:id="rId51"/>
    <p:sldId id="456" r:id="rId52"/>
    <p:sldId id="291" r:id="rId53"/>
    <p:sldId id="459" r:id="rId54"/>
  </p:sldIdLst>
  <p:sldSz cx="12192000" cy="6858000"/>
  <p:notesSz cx="6858000" cy="9144000"/>
  <p:defaultTex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251" autoAdjust="0"/>
    <p:restoredTop sz="94660"/>
  </p:normalViewPr>
  <p:slideViewPr>
    <p:cSldViewPr snapToGrid="0">
      <p:cViewPr varScale="1">
        <p:scale>
          <a:sx n="106" d="100"/>
          <a:sy n="106" d="100"/>
        </p:scale>
        <p:origin x="200" y="3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_rels/data5.xml.rels><?xml version="1.0" encoding="UTF-8" standalone="yes"?>
<Relationships xmlns="http://schemas.openxmlformats.org/package/2006/relationships"><Relationship Id="rId3" Type="http://schemas.openxmlformats.org/officeDocument/2006/relationships/image" Target="../media/image51.jfif"/><Relationship Id="rId7" Type="http://schemas.openxmlformats.org/officeDocument/2006/relationships/image" Target="../media/image55.png"/><Relationship Id="rId2" Type="http://schemas.openxmlformats.org/officeDocument/2006/relationships/image" Target="../media/image50.jpeg"/><Relationship Id="rId1" Type="http://schemas.openxmlformats.org/officeDocument/2006/relationships/image" Target="../media/image49.jpg"/><Relationship Id="rId6" Type="http://schemas.openxmlformats.org/officeDocument/2006/relationships/image" Target="../media/image54.jfif"/><Relationship Id="rId5" Type="http://schemas.openxmlformats.org/officeDocument/2006/relationships/image" Target="../media/image53.jpeg"/><Relationship Id="rId4" Type="http://schemas.openxmlformats.org/officeDocument/2006/relationships/image" Target="../media/image52.jpg"/></Relationships>
</file>

<file path=ppt/diagrams/_rels/drawing5.xml.rels><?xml version="1.0" encoding="UTF-8" standalone="yes"?>
<Relationships xmlns="http://schemas.openxmlformats.org/package/2006/relationships"><Relationship Id="rId3" Type="http://schemas.openxmlformats.org/officeDocument/2006/relationships/image" Target="../media/image51.jfif"/><Relationship Id="rId7" Type="http://schemas.openxmlformats.org/officeDocument/2006/relationships/image" Target="../media/image55.png"/><Relationship Id="rId2" Type="http://schemas.openxmlformats.org/officeDocument/2006/relationships/image" Target="../media/image50.jpeg"/><Relationship Id="rId1" Type="http://schemas.openxmlformats.org/officeDocument/2006/relationships/image" Target="../media/image49.jpg"/><Relationship Id="rId6" Type="http://schemas.openxmlformats.org/officeDocument/2006/relationships/image" Target="../media/image54.jfif"/><Relationship Id="rId5" Type="http://schemas.openxmlformats.org/officeDocument/2006/relationships/image" Target="../media/image53.jpeg"/><Relationship Id="rId4" Type="http://schemas.openxmlformats.org/officeDocument/2006/relationships/image" Target="../media/image52.jp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743B07-6E3B-1F4C-8C96-5408C79D3D9A}"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F0B3D928-4F33-2745-B8DF-1181AF760664}">
      <dgm:prSet/>
      <dgm:spPr/>
      <dgm:t>
        <a:bodyPr/>
        <a:lstStyle/>
        <a:p>
          <a:r>
            <a:rPr lang="en-US" dirty="0"/>
            <a:t>development and maintenance of functional capacity</a:t>
          </a:r>
          <a:endParaRPr lang="en-ID" dirty="0"/>
        </a:p>
      </dgm:t>
    </dgm:pt>
    <dgm:pt modelId="{6467555D-17A3-B54D-87DE-5758886F9DD3}" type="parTrans" cxnId="{6BCFA6AE-3610-7C47-9818-8D618DC0C637}">
      <dgm:prSet/>
      <dgm:spPr/>
      <dgm:t>
        <a:bodyPr/>
        <a:lstStyle/>
        <a:p>
          <a:endParaRPr lang="en-US"/>
        </a:p>
      </dgm:t>
    </dgm:pt>
    <dgm:pt modelId="{6FFE8497-9E35-754C-B7B7-46E2A4686FE3}" type="sibTrans" cxnId="{6BCFA6AE-3610-7C47-9818-8D618DC0C637}">
      <dgm:prSet/>
      <dgm:spPr/>
      <dgm:t>
        <a:bodyPr/>
        <a:lstStyle/>
        <a:p>
          <a:endParaRPr lang="en-US"/>
        </a:p>
      </dgm:t>
    </dgm:pt>
    <dgm:pt modelId="{10BC88DF-FFAF-2B4A-B61D-23654B09F4CC}">
      <dgm:prSet/>
      <dgm:spPr/>
      <dgm:t>
        <a:bodyPr/>
        <a:lstStyle/>
        <a:p>
          <a:r>
            <a:rPr lang="en-US" dirty="0"/>
            <a:t>contribute to the well-being of the elderly</a:t>
          </a:r>
          <a:endParaRPr lang="en-ID" dirty="0"/>
        </a:p>
      </dgm:t>
    </dgm:pt>
    <dgm:pt modelId="{B469A5F9-2EC7-C94D-804F-3D2633D53286}" type="parTrans" cxnId="{8F7E1933-B25D-9F49-85D6-3D2FA94B747A}">
      <dgm:prSet/>
      <dgm:spPr/>
      <dgm:t>
        <a:bodyPr/>
        <a:lstStyle/>
        <a:p>
          <a:endParaRPr lang="en-US"/>
        </a:p>
      </dgm:t>
    </dgm:pt>
    <dgm:pt modelId="{764AE51F-7E1B-2A45-BE42-616AF19B1727}" type="sibTrans" cxnId="{8F7E1933-B25D-9F49-85D6-3D2FA94B747A}">
      <dgm:prSet/>
      <dgm:spPr/>
      <dgm:t>
        <a:bodyPr/>
        <a:lstStyle/>
        <a:p>
          <a:endParaRPr lang="en-US"/>
        </a:p>
      </dgm:t>
    </dgm:pt>
    <dgm:pt modelId="{EAA8AF57-5202-594D-BC2C-FF4E6B765971}">
      <dgm:prSet/>
      <dgm:spPr/>
      <dgm:t>
        <a:bodyPr/>
        <a:lstStyle/>
        <a:p>
          <a:r>
            <a:rPr lang="en-US" dirty="0"/>
            <a:t>create environments and opportunities that enable older people to do what they value throughout their lives.</a:t>
          </a:r>
          <a:endParaRPr lang="en-ID" dirty="0"/>
        </a:p>
      </dgm:t>
    </dgm:pt>
    <dgm:pt modelId="{8E0E44F2-92CD-654B-8EBE-A9E7116FA54C}" type="parTrans" cxnId="{8A35F7AF-78AC-974D-AAC1-83B5F3081D48}">
      <dgm:prSet/>
      <dgm:spPr/>
      <dgm:t>
        <a:bodyPr/>
        <a:lstStyle/>
        <a:p>
          <a:endParaRPr lang="en-US"/>
        </a:p>
      </dgm:t>
    </dgm:pt>
    <dgm:pt modelId="{C28732BD-A2FF-9741-9125-68DCC26C0F2E}" type="sibTrans" cxnId="{8A35F7AF-78AC-974D-AAC1-83B5F3081D48}">
      <dgm:prSet/>
      <dgm:spPr/>
      <dgm:t>
        <a:bodyPr/>
        <a:lstStyle/>
        <a:p>
          <a:endParaRPr lang="en-US"/>
        </a:p>
      </dgm:t>
    </dgm:pt>
    <dgm:pt modelId="{5FC2074A-845E-BB4D-8ACE-168003FD27F6}" type="pres">
      <dgm:prSet presAssocID="{E7743B07-6E3B-1F4C-8C96-5408C79D3D9A}" presName="linear" presStyleCnt="0">
        <dgm:presLayoutVars>
          <dgm:animLvl val="lvl"/>
          <dgm:resizeHandles val="exact"/>
        </dgm:presLayoutVars>
      </dgm:prSet>
      <dgm:spPr/>
    </dgm:pt>
    <dgm:pt modelId="{3756F864-140B-5A40-98AF-C20F6165F3C1}" type="pres">
      <dgm:prSet presAssocID="{F0B3D928-4F33-2745-B8DF-1181AF760664}" presName="parentText" presStyleLbl="node1" presStyleIdx="0" presStyleCnt="3">
        <dgm:presLayoutVars>
          <dgm:chMax val="0"/>
          <dgm:bulletEnabled val="1"/>
        </dgm:presLayoutVars>
      </dgm:prSet>
      <dgm:spPr/>
    </dgm:pt>
    <dgm:pt modelId="{3AE2001C-05AA-6C4F-86ED-A2A811D4CDDC}" type="pres">
      <dgm:prSet presAssocID="{6FFE8497-9E35-754C-B7B7-46E2A4686FE3}" presName="spacer" presStyleCnt="0"/>
      <dgm:spPr/>
    </dgm:pt>
    <dgm:pt modelId="{CA8B5CAC-F3D9-B648-A8EA-034604781E6B}" type="pres">
      <dgm:prSet presAssocID="{10BC88DF-FFAF-2B4A-B61D-23654B09F4CC}" presName="parentText" presStyleLbl="node1" presStyleIdx="1" presStyleCnt="3">
        <dgm:presLayoutVars>
          <dgm:chMax val="0"/>
          <dgm:bulletEnabled val="1"/>
        </dgm:presLayoutVars>
      </dgm:prSet>
      <dgm:spPr/>
    </dgm:pt>
    <dgm:pt modelId="{24299623-6155-6441-835B-0CEF049298FD}" type="pres">
      <dgm:prSet presAssocID="{764AE51F-7E1B-2A45-BE42-616AF19B1727}" presName="spacer" presStyleCnt="0"/>
      <dgm:spPr/>
    </dgm:pt>
    <dgm:pt modelId="{841E60B3-04E3-594B-BE1D-4DD73DA86E43}" type="pres">
      <dgm:prSet presAssocID="{EAA8AF57-5202-594D-BC2C-FF4E6B765971}" presName="parentText" presStyleLbl="node1" presStyleIdx="2" presStyleCnt="3">
        <dgm:presLayoutVars>
          <dgm:chMax val="0"/>
          <dgm:bulletEnabled val="1"/>
        </dgm:presLayoutVars>
      </dgm:prSet>
      <dgm:spPr/>
    </dgm:pt>
  </dgm:ptLst>
  <dgm:cxnLst>
    <dgm:cxn modelId="{91DB720C-104F-4514-AA2C-C59058F48FF4}" type="presOf" srcId="{10BC88DF-FFAF-2B4A-B61D-23654B09F4CC}" destId="{CA8B5CAC-F3D9-B648-A8EA-034604781E6B}" srcOrd="0" destOrd="0" presId="urn:microsoft.com/office/officeart/2005/8/layout/vList2"/>
    <dgm:cxn modelId="{8F7E1933-B25D-9F49-85D6-3D2FA94B747A}" srcId="{E7743B07-6E3B-1F4C-8C96-5408C79D3D9A}" destId="{10BC88DF-FFAF-2B4A-B61D-23654B09F4CC}" srcOrd="1" destOrd="0" parTransId="{B469A5F9-2EC7-C94D-804F-3D2633D53286}" sibTransId="{764AE51F-7E1B-2A45-BE42-616AF19B1727}"/>
    <dgm:cxn modelId="{EEA68752-AC93-45E0-AD30-E4A641F93EBD}" type="presOf" srcId="{F0B3D928-4F33-2745-B8DF-1181AF760664}" destId="{3756F864-140B-5A40-98AF-C20F6165F3C1}" srcOrd="0" destOrd="0" presId="urn:microsoft.com/office/officeart/2005/8/layout/vList2"/>
    <dgm:cxn modelId="{6BCFA6AE-3610-7C47-9818-8D618DC0C637}" srcId="{E7743B07-6E3B-1F4C-8C96-5408C79D3D9A}" destId="{F0B3D928-4F33-2745-B8DF-1181AF760664}" srcOrd="0" destOrd="0" parTransId="{6467555D-17A3-B54D-87DE-5758886F9DD3}" sibTransId="{6FFE8497-9E35-754C-B7B7-46E2A4686FE3}"/>
    <dgm:cxn modelId="{8A35F7AF-78AC-974D-AAC1-83B5F3081D48}" srcId="{E7743B07-6E3B-1F4C-8C96-5408C79D3D9A}" destId="{EAA8AF57-5202-594D-BC2C-FF4E6B765971}" srcOrd="2" destOrd="0" parTransId="{8E0E44F2-92CD-654B-8EBE-A9E7116FA54C}" sibTransId="{C28732BD-A2FF-9741-9125-68DCC26C0F2E}"/>
    <dgm:cxn modelId="{CBF786BA-09EF-4207-8959-19F54F3A806E}" type="presOf" srcId="{E7743B07-6E3B-1F4C-8C96-5408C79D3D9A}" destId="{5FC2074A-845E-BB4D-8ACE-168003FD27F6}" srcOrd="0" destOrd="0" presId="urn:microsoft.com/office/officeart/2005/8/layout/vList2"/>
    <dgm:cxn modelId="{4EF6D6EB-D01B-4344-BB82-06CA495EC9F7}" type="presOf" srcId="{EAA8AF57-5202-594D-BC2C-FF4E6B765971}" destId="{841E60B3-04E3-594B-BE1D-4DD73DA86E43}" srcOrd="0" destOrd="0" presId="urn:microsoft.com/office/officeart/2005/8/layout/vList2"/>
    <dgm:cxn modelId="{5D99293A-93C7-409D-BB1B-71EE54E6C035}" type="presParOf" srcId="{5FC2074A-845E-BB4D-8ACE-168003FD27F6}" destId="{3756F864-140B-5A40-98AF-C20F6165F3C1}" srcOrd="0" destOrd="0" presId="urn:microsoft.com/office/officeart/2005/8/layout/vList2"/>
    <dgm:cxn modelId="{ECAE95EB-EFE1-465B-87FE-B76CF4E10337}" type="presParOf" srcId="{5FC2074A-845E-BB4D-8ACE-168003FD27F6}" destId="{3AE2001C-05AA-6C4F-86ED-A2A811D4CDDC}" srcOrd="1" destOrd="0" presId="urn:microsoft.com/office/officeart/2005/8/layout/vList2"/>
    <dgm:cxn modelId="{3E9F4698-EEAE-4720-BAC5-A8E0E0481496}" type="presParOf" srcId="{5FC2074A-845E-BB4D-8ACE-168003FD27F6}" destId="{CA8B5CAC-F3D9-B648-A8EA-034604781E6B}" srcOrd="2" destOrd="0" presId="urn:microsoft.com/office/officeart/2005/8/layout/vList2"/>
    <dgm:cxn modelId="{AF219C34-E641-48D8-BBD5-71700CA60724}" type="presParOf" srcId="{5FC2074A-845E-BB4D-8ACE-168003FD27F6}" destId="{24299623-6155-6441-835B-0CEF049298FD}" srcOrd="3" destOrd="0" presId="urn:microsoft.com/office/officeart/2005/8/layout/vList2"/>
    <dgm:cxn modelId="{D99906A8-4C3C-4CA0-9ED7-A397E520E80D}" type="presParOf" srcId="{5FC2074A-845E-BB4D-8ACE-168003FD27F6}" destId="{841E60B3-04E3-594B-BE1D-4DD73DA86E4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364A89-B81A-8045-8118-D89F82DF3FF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E20F7AB-9F1C-1B46-BAE0-B554A431A405}">
      <dgm:prSet custT="1">
        <dgm:style>
          <a:lnRef idx="1">
            <a:schemeClr val="accent6"/>
          </a:lnRef>
          <a:fillRef idx="2">
            <a:schemeClr val="accent6"/>
          </a:fillRef>
          <a:effectRef idx="1">
            <a:schemeClr val="accent6"/>
          </a:effectRef>
          <a:fontRef idx="minor">
            <a:schemeClr val="dk1"/>
          </a:fontRef>
        </dgm:style>
      </dgm:prSet>
      <dgm:spPr/>
      <dgm:t>
        <a:bodyPr/>
        <a:lstStyle/>
        <a:p>
          <a:r>
            <a:rPr lang="en-US" sz="2500" dirty="0"/>
            <a:t>Free From Disease Is Not A Requirement For Healthy Aging</a:t>
          </a:r>
          <a:r>
            <a:rPr lang="en-ID" sz="2500" dirty="0"/>
            <a:t>(</a:t>
          </a:r>
          <a:r>
            <a:rPr lang="en-ID" sz="2500" i="1" dirty="0"/>
            <a:t>Healthy Aging</a:t>
          </a:r>
          <a:r>
            <a:rPr lang="en-ID" sz="2500" dirty="0"/>
            <a:t>)</a:t>
          </a:r>
        </a:p>
      </dgm:t>
    </dgm:pt>
    <dgm:pt modelId="{7D951D34-835E-C848-8759-A752EBFC1024}" type="parTrans" cxnId="{324057D2-5FF2-9C49-B5EF-4AB1386D29AD}">
      <dgm:prSet/>
      <dgm:spPr/>
      <dgm:t>
        <a:bodyPr/>
        <a:lstStyle/>
        <a:p>
          <a:endParaRPr lang="en-US" dirty="0"/>
        </a:p>
      </dgm:t>
    </dgm:pt>
    <dgm:pt modelId="{C8C616EB-A48A-8844-B1C9-02DC3013AE17}" type="sibTrans" cxnId="{324057D2-5FF2-9C49-B5EF-4AB1386D29AD}">
      <dgm:prSet/>
      <dgm:spPr/>
      <dgm:t>
        <a:bodyPr/>
        <a:lstStyle/>
        <a:p>
          <a:endParaRPr lang="en-US" dirty="0"/>
        </a:p>
      </dgm:t>
    </dgm:pt>
    <dgm:pt modelId="{22D2A9AA-4A0E-E047-B8F2-252EE41DC943}">
      <dgm:prSet/>
      <dgm:spPr/>
      <dgm:t>
        <a:bodyPr/>
        <a:lstStyle/>
        <a:p>
          <a:r>
            <a:rPr lang="en-US" dirty="0"/>
            <a:t>Many Elderly Have </a:t>
          </a:r>
          <a:r>
            <a:rPr lang="id-ID" dirty="0"/>
            <a:t>1 or </a:t>
          </a:r>
          <a:r>
            <a:rPr lang="en-US" dirty="0"/>
            <a:t>More Health Conditions;</a:t>
          </a:r>
          <a:endParaRPr lang="en-ID" dirty="0"/>
        </a:p>
      </dgm:t>
    </dgm:pt>
    <dgm:pt modelId="{DAB63159-8994-F541-8A4E-4A6D6C01BD65}" type="parTrans" cxnId="{808FF6AE-3418-0B4E-B166-4391EF755749}">
      <dgm:prSet/>
      <dgm:spPr/>
      <dgm:t>
        <a:bodyPr/>
        <a:lstStyle/>
        <a:p>
          <a:endParaRPr lang="en-US" dirty="0"/>
        </a:p>
      </dgm:t>
    </dgm:pt>
    <dgm:pt modelId="{317DD59F-ECAA-7F40-B745-C201350E7CF3}" type="sibTrans" cxnId="{808FF6AE-3418-0B4E-B166-4391EF755749}">
      <dgm:prSet/>
      <dgm:spPr/>
      <dgm:t>
        <a:bodyPr/>
        <a:lstStyle/>
        <a:p>
          <a:endParaRPr lang="en-US" dirty="0"/>
        </a:p>
      </dgm:t>
    </dgm:pt>
    <dgm:pt modelId="{B96B3273-6FD3-2444-A201-35C271E92346}">
      <dgm:prSet>
        <dgm:style>
          <a:lnRef idx="1">
            <a:schemeClr val="accent6"/>
          </a:lnRef>
          <a:fillRef idx="2">
            <a:schemeClr val="accent6"/>
          </a:fillRef>
          <a:effectRef idx="1">
            <a:schemeClr val="accent6"/>
          </a:effectRef>
          <a:fontRef idx="minor">
            <a:schemeClr val="dk1"/>
          </a:fontRef>
        </dgm:style>
      </dgm:prSet>
      <dgm:spPr/>
      <dgm:t>
        <a:bodyPr/>
        <a:lstStyle/>
        <a:p>
          <a:r>
            <a:rPr lang="id-ID" dirty="0"/>
            <a:t>Active And Healthy Aging</a:t>
          </a:r>
          <a:endParaRPr lang="en-ID" dirty="0"/>
        </a:p>
      </dgm:t>
    </dgm:pt>
    <dgm:pt modelId="{6093327D-4698-6343-961E-8DE0EE29FA40}" type="parTrans" cxnId="{46D9D021-9697-F945-8111-2BA8FCBA6955}">
      <dgm:prSet/>
      <dgm:spPr/>
      <dgm:t>
        <a:bodyPr/>
        <a:lstStyle/>
        <a:p>
          <a:endParaRPr lang="en-US" dirty="0"/>
        </a:p>
      </dgm:t>
    </dgm:pt>
    <dgm:pt modelId="{10233D47-E973-0040-AC21-8CF3FC3E375C}" type="sibTrans" cxnId="{46D9D021-9697-F945-8111-2BA8FCBA6955}">
      <dgm:prSet/>
      <dgm:spPr/>
      <dgm:t>
        <a:bodyPr/>
        <a:lstStyle/>
        <a:p>
          <a:endParaRPr lang="en-US" dirty="0"/>
        </a:p>
      </dgm:t>
    </dgm:pt>
    <dgm:pt modelId="{8C7A5DAB-AEAF-FB4E-A71F-52B45A46D79E}">
      <dgm:prSet/>
      <dgm:spPr/>
      <dgm:t>
        <a:bodyPr/>
        <a:lstStyle/>
        <a:p>
          <a:r>
            <a:rPr lang="en-US" dirty="0"/>
            <a:t>Reducing pressure on health care and social services.</a:t>
          </a:r>
          <a:endParaRPr lang="en-ID" dirty="0"/>
        </a:p>
      </dgm:t>
    </dgm:pt>
    <dgm:pt modelId="{CE48241A-B248-9147-88CC-1E053820019C}" type="parTrans" cxnId="{D36E284A-63E1-7847-9936-0EF40A8B15A1}">
      <dgm:prSet/>
      <dgm:spPr/>
      <dgm:t>
        <a:bodyPr/>
        <a:lstStyle/>
        <a:p>
          <a:endParaRPr lang="en-US" dirty="0"/>
        </a:p>
      </dgm:t>
    </dgm:pt>
    <dgm:pt modelId="{7A8B72DD-E4BC-1349-927B-49636C9DE1E7}" type="sibTrans" cxnId="{D36E284A-63E1-7847-9936-0EF40A8B15A1}">
      <dgm:prSet/>
      <dgm:spPr/>
      <dgm:t>
        <a:bodyPr/>
        <a:lstStyle/>
        <a:p>
          <a:endParaRPr lang="en-US" dirty="0"/>
        </a:p>
      </dgm:t>
    </dgm:pt>
    <dgm:pt modelId="{551BDB3E-03DF-4F1D-81DA-956440BCC5B0}">
      <dgm:prSet/>
      <dgm:spPr/>
      <dgm:t>
        <a:bodyPr/>
        <a:lstStyle/>
        <a:p>
          <a:r>
            <a:rPr lang="id-ID" dirty="0"/>
            <a:t>If Controlled Well </a:t>
          </a:r>
          <a:r>
            <a:rPr lang="en-ID" dirty="0">
              <a:sym typeface="Wingdings" pitchFamily="2" charset="2"/>
            </a:rPr>
            <a:t></a:t>
          </a:r>
          <a:r>
            <a:rPr lang="en-ID" dirty="0"/>
            <a:t> </a:t>
          </a:r>
          <a:r>
            <a:rPr lang="en-US" dirty="0"/>
            <a:t>Has little influence on their well-being.</a:t>
          </a:r>
          <a:endParaRPr lang="en-ID" dirty="0"/>
        </a:p>
      </dgm:t>
    </dgm:pt>
    <dgm:pt modelId="{9B1A234E-1BDC-4AF8-94C1-F781C9209BAC}" type="parTrans" cxnId="{834DA665-0D9D-4A30-83C5-16D4F4B1AEC6}">
      <dgm:prSet/>
      <dgm:spPr/>
      <dgm:t>
        <a:bodyPr/>
        <a:lstStyle/>
        <a:p>
          <a:endParaRPr lang="id-ID"/>
        </a:p>
      </dgm:t>
    </dgm:pt>
    <dgm:pt modelId="{8D7F6009-BF32-4FC7-A671-A4C93F78711D}" type="sibTrans" cxnId="{834DA665-0D9D-4A30-83C5-16D4F4B1AEC6}">
      <dgm:prSet/>
      <dgm:spPr/>
      <dgm:t>
        <a:bodyPr/>
        <a:lstStyle/>
        <a:p>
          <a:endParaRPr lang="id-ID"/>
        </a:p>
      </dgm:t>
    </dgm:pt>
    <dgm:pt modelId="{CA6C6135-F8A4-400D-960D-FA46B7A21F8A}">
      <dgm:prSet/>
      <dgm:spPr/>
      <dgm:t>
        <a:bodyPr/>
        <a:lstStyle/>
        <a:p>
          <a:r>
            <a:rPr lang="en-US" dirty="0"/>
            <a:t>Contributing to family, community, economy, and environment.</a:t>
          </a:r>
          <a:endParaRPr lang="id-ID" dirty="0"/>
        </a:p>
      </dgm:t>
    </dgm:pt>
    <dgm:pt modelId="{C67D4AE2-6F44-44FB-A16D-672D9693BABA}" type="parTrans" cxnId="{D4831A74-00DE-45A8-8E71-C10434A2DCD7}">
      <dgm:prSet/>
      <dgm:spPr/>
      <dgm:t>
        <a:bodyPr/>
        <a:lstStyle/>
        <a:p>
          <a:endParaRPr lang="id-ID"/>
        </a:p>
      </dgm:t>
    </dgm:pt>
    <dgm:pt modelId="{877D10F4-40C6-4CE4-83D6-6118C6331AD8}" type="sibTrans" cxnId="{D4831A74-00DE-45A8-8E71-C10434A2DCD7}">
      <dgm:prSet/>
      <dgm:spPr/>
      <dgm:t>
        <a:bodyPr/>
        <a:lstStyle/>
        <a:p>
          <a:endParaRPr lang="id-ID"/>
        </a:p>
      </dgm:t>
    </dgm:pt>
    <dgm:pt modelId="{B651912F-9300-4C8E-8544-EA1A6F37DEE4}">
      <dgm:prSet/>
      <dgm:spPr/>
      <dgm:t>
        <a:bodyPr/>
        <a:lstStyle/>
        <a:p>
          <a:r>
            <a:rPr lang="en-US" dirty="0"/>
            <a:t>Can continually contribute his skills, knowledge, and experience to the community.</a:t>
          </a:r>
          <a:endParaRPr lang="id-ID" dirty="0"/>
        </a:p>
      </dgm:t>
    </dgm:pt>
    <dgm:pt modelId="{303A3C1C-6FCA-41FE-9A8B-31C3908E6EFC}" type="parTrans" cxnId="{CA22BEE6-5C54-4BEC-850F-EBBC91B94FEC}">
      <dgm:prSet/>
      <dgm:spPr/>
      <dgm:t>
        <a:bodyPr/>
        <a:lstStyle/>
        <a:p>
          <a:endParaRPr lang="id-ID"/>
        </a:p>
      </dgm:t>
    </dgm:pt>
    <dgm:pt modelId="{48E54ACF-50CE-4292-8508-5907D1452B31}" type="sibTrans" cxnId="{CA22BEE6-5C54-4BEC-850F-EBBC91B94FEC}">
      <dgm:prSet/>
      <dgm:spPr/>
      <dgm:t>
        <a:bodyPr/>
        <a:lstStyle/>
        <a:p>
          <a:endParaRPr lang="id-ID"/>
        </a:p>
      </dgm:t>
    </dgm:pt>
    <dgm:pt modelId="{A24D2C10-F420-9E44-B91A-25064D3BB03F}" type="pres">
      <dgm:prSet presAssocID="{76364A89-B81A-8045-8118-D89F82DF3FFA}" presName="linear" presStyleCnt="0">
        <dgm:presLayoutVars>
          <dgm:animLvl val="lvl"/>
          <dgm:resizeHandles val="exact"/>
        </dgm:presLayoutVars>
      </dgm:prSet>
      <dgm:spPr/>
    </dgm:pt>
    <dgm:pt modelId="{2D9BADAF-48C8-E243-BDAB-A4A7EF9D80C3}" type="pres">
      <dgm:prSet presAssocID="{2E20F7AB-9F1C-1B46-BAE0-B554A431A405}" presName="parentText" presStyleLbl="node1" presStyleIdx="0" presStyleCnt="2" custScaleY="53091">
        <dgm:presLayoutVars>
          <dgm:chMax val="0"/>
          <dgm:bulletEnabled val="1"/>
        </dgm:presLayoutVars>
      </dgm:prSet>
      <dgm:spPr/>
    </dgm:pt>
    <dgm:pt modelId="{9AD93009-9C39-7146-9710-7C445F9357CC}" type="pres">
      <dgm:prSet presAssocID="{2E20F7AB-9F1C-1B46-BAE0-B554A431A405}" presName="childText" presStyleLbl="revTx" presStyleIdx="0" presStyleCnt="2" custLinFactNeighborX="777" custLinFactNeighborY="14441">
        <dgm:presLayoutVars>
          <dgm:bulletEnabled val="1"/>
        </dgm:presLayoutVars>
      </dgm:prSet>
      <dgm:spPr/>
    </dgm:pt>
    <dgm:pt modelId="{AB71F5C0-4432-9140-9552-8EA179C1FF45}" type="pres">
      <dgm:prSet presAssocID="{B96B3273-6FD3-2444-A201-35C271E92346}" presName="parentText" presStyleLbl="node1" presStyleIdx="1" presStyleCnt="2" custScaleY="67579">
        <dgm:presLayoutVars>
          <dgm:chMax val="0"/>
          <dgm:bulletEnabled val="1"/>
        </dgm:presLayoutVars>
      </dgm:prSet>
      <dgm:spPr/>
    </dgm:pt>
    <dgm:pt modelId="{72E3B0F8-5B55-134A-A380-7F0E681B6AE7}" type="pres">
      <dgm:prSet presAssocID="{B96B3273-6FD3-2444-A201-35C271E92346}" presName="childText" presStyleLbl="revTx" presStyleIdx="1" presStyleCnt="2" custScaleY="81877" custLinFactNeighborX="777" custLinFactNeighborY="8665">
        <dgm:presLayoutVars>
          <dgm:bulletEnabled val="1"/>
        </dgm:presLayoutVars>
      </dgm:prSet>
      <dgm:spPr/>
    </dgm:pt>
  </dgm:ptLst>
  <dgm:cxnLst>
    <dgm:cxn modelId="{0C1B1D04-F9AA-475E-AD2A-8F568F6AAA22}" type="presOf" srcId="{B96B3273-6FD3-2444-A201-35C271E92346}" destId="{AB71F5C0-4432-9140-9552-8EA179C1FF45}" srcOrd="0" destOrd="0" presId="urn:microsoft.com/office/officeart/2005/8/layout/vList2"/>
    <dgm:cxn modelId="{46D9D021-9697-F945-8111-2BA8FCBA6955}" srcId="{76364A89-B81A-8045-8118-D89F82DF3FFA}" destId="{B96B3273-6FD3-2444-A201-35C271E92346}" srcOrd="1" destOrd="0" parTransId="{6093327D-4698-6343-961E-8DE0EE29FA40}" sibTransId="{10233D47-E973-0040-AC21-8CF3FC3E375C}"/>
    <dgm:cxn modelId="{D36E284A-63E1-7847-9936-0EF40A8B15A1}" srcId="{B96B3273-6FD3-2444-A201-35C271E92346}" destId="{8C7A5DAB-AEAF-FB4E-A71F-52B45A46D79E}" srcOrd="0" destOrd="0" parTransId="{CE48241A-B248-9147-88CC-1E053820019C}" sibTransId="{7A8B72DD-E4BC-1349-927B-49636C9DE1E7}"/>
    <dgm:cxn modelId="{7A2A5B50-6C31-4672-AFE0-02F9481C27AE}" type="presOf" srcId="{8C7A5DAB-AEAF-FB4E-A71F-52B45A46D79E}" destId="{72E3B0F8-5B55-134A-A380-7F0E681B6AE7}" srcOrd="0" destOrd="0" presId="urn:microsoft.com/office/officeart/2005/8/layout/vList2"/>
    <dgm:cxn modelId="{834DA665-0D9D-4A30-83C5-16D4F4B1AEC6}" srcId="{2E20F7AB-9F1C-1B46-BAE0-B554A431A405}" destId="{551BDB3E-03DF-4F1D-81DA-956440BCC5B0}" srcOrd="1" destOrd="0" parTransId="{9B1A234E-1BDC-4AF8-94C1-F781C9209BAC}" sibTransId="{8D7F6009-BF32-4FC7-A671-A4C93F78711D}"/>
    <dgm:cxn modelId="{D4831A74-00DE-45A8-8E71-C10434A2DCD7}" srcId="{B96B3273-6FD3-2444-A201-35C271E92346}" destId="{CA6C6135-F8A4-400D-960D-FA46B7A21F8A}" srcOrd="1" destOrd="0" parTransId="{C67D4AE2-6F44-44FB-A16D-672D9693BABA}" sibTransId="{877D10F4-40C6-4CE4-83D6-6118C6331AD8}"/>
    <dgm:cxn modelId="{182F1D83-517E-46D9-9032-235919E9D4AB}" type="presOf" srcId="{CA6C6135-F8A4-400D-960D-FA46B7A21F8A}" destId="{72E3B0F8-5B55-134A-A380-7F0E681B6AE7}" srcOrd="0" destOrd="1" presId="urn:microsoft.com/office/officeart/2005/8/layout/vList2"/>
    <dgm:cxn modelId="{A149C388-C10D-4CFC-B0B7-704FF1A35CE0}" type="presOf" srcId="{551BDB3E-03DF-4F1D-81DA-956440BCC5B0}" destId="{9AD93009-9C39-7146-9710-7C445F9357CC}" srcOrd="0" destOrd="1" presId="urn:microsoft.com/office/officeart/2005/8/layout/vList2"/>
    <dgm:cxn modelId="{9C643B8B-65F1-4220-B7CC-A05BD07AA9BA}" type="presOf" srcId="{B651912F-9300-4C8E-8544-EA1A6F37DEE4}" destId="{72E3B0F8-5B55-134A-A380-7F0E681B6AE7}" srcOrd="0" destOrd="2" presId="urn:microsoft.com/office/officeart/2005/8/layout/vList2"/>
    <dgm:cxn modelId="{808FF6AE-3418-0B4E-B166-4391EF755749}" srcId="{2E20F7AB-9F1C-1B46-BAE0-B554A431A405}" destId="{22D2A9AA-4A0E-E047-B8F2-252EE41DC943}" srcOrd="0" destOrd="0" parTransId="{DAB63159-8994-F541-8A4E-4A6D6C01BD65}" sibTransId="{317DD59F-ECAA-7F40-B745-C201350E7CF3}"/>
    <dgm:cxn modelId="{A764A7BA-1B47-4054-9BE3-53D0E553EBB1}" type="presOf" srcId="{22D2A9AA-4A0E-E047-B8F2-252EE41DC943}" destId="{9AD93009-9C39-7146-9710-7C445F9357CC}" srcOrd="0" destOrd="0" presId="urn:microsoft.com/office/officeart/2005/8/layout/vList2"/>
    <dgm:cxn modelId="{2F6CF4BD-8A74-4071-B0C7-02BC491C02E6}" type="presOf" srcId="{2E20F7AB-9F1C-1B46-BAE0-B554A431A405}" destId="{2D9BADAF-48C8-E243-BDAB-A4A7EF9D80C3}" srcOrd="0" destOrd="0" presId="urn:microsoft.com/office/officeart/2005/8/layout/vList2"/>
    <dgm:cxn modelId="{50E283BF-3803-45F5-AC99-07C8B5A04C36}" type="presOf" srcId="{76364A89-B81A-8045-8118-D89F82DF3FFA}" destId="{A24D2C10-F420-9E44-B91A-25064D3BB03F}" srcOrd="0" destOrd="0" presId="urn:microsoft.com/office/officeart/2005/8/layout/vList2"/>
    <dgm:cxn modelId="{324057D2-5FF2-9C49-B5EF-4AB1386D29AD}" srcId="{76364A89-B81A-8045-8118-D89F82DF3FFA}" destId="{2E20F7AB-9F1C-1B46-BAE0-B554A431A405}" srcOrd="0" destOrd="0" parTransId="{7D951D34-835E-C848-8759-A752EBFC1024}" sibTransId="{C8C616EB-A48A-8844-B1C9-02DC3013AE17}"/>
    <dgm:cxn modelId="{CA22BEE6-5C54-4BEC-850F-EBBC91B94FEC}" srcId="{B96B3273-6FD3-2444-A201-35C271E92346}" destId="{B651912F-9300-4C8E-8544-EA1A6F37DEE4}" srcOrd="2" destOrd="0" parTransId="{303A3C1C-6FCA-41FE-9A8B-31C3908E6EFC}" sibTransId="{48E54ACF-50CE-4292-8508-5907D1452B31}"/>
    <dgm:cxn modelId="{972F55CC-83F8-4287-B602-082323951EE5}" type="presParOf" srcId="{A24D2C10-F420-9E44-B91A-25064D3BB03F}" destId="{2D9BADAF-48C8-E243-BDAB-A4A7EF9D80C3}" srcOrd="0" destOrd="0" presId="urn:microsoft.com/office/officeart/2005/8/layout/vList2"/>
    <dgm:cxn modelId="{047B4A8C-20F5-498A-9ACF-51EE32A2B95C}" type="presParOf" srcId="{A24D2C10-F420-9E44-B91A-25064D3BB03F}" destId="{9AD93009-9C39-7146-9710-7C445F9357CC}" srcOrd="1" destOrd="0" presId="urn:microsoft.com/office/officeart/2005/8/layout/vList2"/>
    <dgm:cxn modelId="{EF3878FB-5F96-489E-8810-7EF7A37B7574}" type="presParOf" srcId="{A24D2C10-F420-9E44-B91A-25064D3BB03F}" destId="{AB71F5C0-4432-9140-9552-8EA179C1FF45}" srcOrd="2" destOrd="0" presId="urn:microsoft.com/office/officeart/2005/8/layout/vList2"/>
    <dgm:cxn modelId="{A6AB8218-B4DD-4C76-989D-1351212FCBBE}" type="presParOf" srcId="{A24D2C10-F420-9E44-B91A-25064D3BB03F}" destId="{72E3B0F8-5B55-134A-A380-7F0E681B6AE7}"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11846C-5738-BD45-9EC1-4B214620F0E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535C3BA-C0D4-8044-A2C9-67D35D5C5879}">
      <dgm:prSet>
        <dgm:style>
          <a:lnRef idx="1">
            <a:schemeClr val="accent6"/>
          </a:lnRef>
          <a:fillRef idx="2">
            <a:schemeClr val="accent6"/>
          </a:fillRef>
          <a:effectRef idx="1">
            <a:schemeClr val="accent6"/>
          </a:effectRef>
          <a:fontRef idx="minor">
            <a:schemeClr val="dk1"/>
          </a:fontRef>
        </dgm:style>
      </dgm:prSet>
      <dgm:spPr/>
      <dgm:t>
        <a:bodyPr/>
        <a:lstStyle/>
        <a:p>
          <a:r>
            <a:rPr lang="en-US" i="1" dirty="0"/>
            <a:t>The United Nations General Assembly </a:t>
          </a:r>
          <a:endParaRPr lang="en-ID" i="1" dirty="0"/>
        </a:p>
      </dgm:t>
    </dgm:pt>
    <dgm:pt modelId="{40A8686F-DFAF-1E42-8C22-CEDED8E5CF00}" type="parTrans" cxnId="{264EA216-6233-BE45-99AC-C03955640A26}">
      <dgm:prSet/>
      <dgm:spPr/>
      <dgm:t>
        <a:bodyPr/>
        <a:lstStyle/>
        <a:p>
          <a:endParaRPr lang="en-US"/>
        </a:p>
      </dgm:t>
    </dgm:pt>
    <dgm:pt modelId="{2431BAAA-0B01-3C41-BF02-BF6CCC9CD21D}" type="sibTrans" cxnId="{264EA216-6233-BE45-99AC-C03955640A26}">
      <dgm:prSet/>
      <dgm:spPr/>
      <dgm:t>
        <a:bodyPr/>
        <a:lstStyle/>
        <a:p>
          <a:endParaRPr lang="en-US"/>
        </a:p>
      </dgm:t>
    </dgm:pt>
    <dgm:pt modelId="{15529C03-7BC7-5D4D-8FC0-C8F9023633E9}">
      <dgm:prSet/>
      <dgm:spPr/>
      <dgm:t>
        <a:bodyPr/>
        <a:lstStyle/>
        <a:p>
          <a:r>
            <a:rPr lang="en-US" dirty="0"/>
            <a:t>Declaring 2021–2030 as the decade of healthy aging</a:t>
          </a:r>
          <a:endParaRPr lang="en-ID" dirty="0"/>
        </a:p>
      </dgm:t>
    </dgm:pt>
    <dgm:pt modelId="{C65BC2F9-2214-D84E-85FA-BCB0FF81E07D}" type="parTrans" cxnId="{ADE42E99-9E9A-FD45-A788-A8984BB6D659}">
      <dgm:prSet/>
      <dgm:spPr/>
      <dgm:t>
        <a:bodyPr/>
        <a:lstStyle/>
        <a:p>
          <a:endParaRPr lang="en-US"/>
        </a:p>
      </dgm:t>
    </dgm:pt>
    <dgm:pt modelId="{4873CB1D-9EF2-D14A-92E8-913D90BDBC64}" type="sibTrans" cxnId="{ADE42E99-9E9A-FD45-A788-A8984BB6D659}">
      <dgm:prSet/>
      <dgm:spPr/>
      <dgm:t>
        <a:bodyPr/>
        <a:lstStyle/>
        <a:p>
          <a:endParaRPr lang="en-US"/>
        </a:p>
      </dgm:t>
    </dgm:pt>
    <dgm:pt modelId="{6E4FC227-D0B7-974B-BB9D-B9B552B421C8}">
      <dgm:prSet>
        <dgm:style>
          <a:lnRef idx="1">
            <a:schemeClr val="accent6"/>
          </a:lnRef>
          <a:fillRef idx="2">
            <a:schemeClr val="accent6"/>
          </a:fillRef>
          <a:effectRef idx="1">
            <a:schemeClr val="accent6"/>
          </a:effectRef>
          <a:fontRef idx="minor">
            <a:schemeClr val="dk1"/>
          </a:fontRef>
        </dgm:style>
      </dgm:prSet>
      <dgm:spPr/>
      <dgm:t>
        <a:bodyPr/>
        <a:lstStyle/>
        <a:p>
          <a:r>
            <a:rPr lang="id-ID" dirty="0"/>
            <a:t>Decade of Healthy Aging </a:t>
          </a:r>
          <a:r>
            <a:rPr lang="en-US" dirty="0">
              <a:sym typeface="Wingdings" pitchFamily="2" charset="2"/>
            </a:rPr>
            <a:t></a:t>
          </a:r>
          <a:r>
            <a:rPr lang="en-US" dirty="0"/>
            <a:t> global collaboration </a:t>
          </a:r>
          <a:endParaRPr lang="en-ID" dirty="0"/>
        </a:p>
      </dgm:t>
    </dgm:pt>
    <dgm:pt modelId="{4BDB1961-E933-3845-B531-BFCF9E043054}" type="parTrans" cxnId="{2E1945A4-6573-5A4B-9191-E1B9D3E2E3FB}">
      <dgm:prSet/>
      <dgm:spPr/>
      <dgm:t>
        <a:bodyPr/>
        <a:lstStyle/>
        <a:p>
          <a:endParaRPr lang="en-US"/>
        </a:p>
      </dgm:t>
    </dgm:pt>
    <dgm:pt modelId="{1D20F44E-A55F-8A47-A1CE-C6BEA9535CDC}" type="sibTrans" cxnId="{2E1945A4-6573-5A4B-9191-E1B9D3E2E3FB}">
      <dgm:prSet/>
      <dgm:spPr/>
      <dgm:t>
        <a:bodyPr/>
        <a:lstStyle/>
        <a:p>
          <a:endParaRPr lang="en-US"/>
        </a:p>
      </dgm:t>
    </dgm:pt>
    <dgm:pt modelId="{7A672E34-328A-D145-8265-511FB5799409}">
      <dgm:prSet/>
      <dgm:spPr/>
      <dgm:t>
        <a:bodyPr/>
        <a:lstStyle/>
        <a:p>
          <a:r>
            <a:rPr lang="en-US" dirty="0"/>
            <a:t>Bringing together government, civil society, international institutions, professionals, academia, media and the private sector for 10 years of concerted, catalytic and collaborative action to promote longer and healthier lives.</a:t>
          </a:r>
          <a:endParaRPr lang="en-ID" dirty="0"/>
        </a:p>
      </dgm:t>
    </dgm:pt>
    <dgm:pt modelId="{D30ABB32-094D-5647-85CF-C5E16B63A606}" type="parTrans" cxnId="{38122E3A-E161-184F-B99A-78621AFFD9EF}">
      <dgm:prSet/>
      <dgm:spPr/>
      <dgm:t>
        <a:bodyPr/>
        <a:lstStyle/>
        <a:p>
          <a:endParaRPr lang="en-US"/>
        </a:p>
      </dgm:t>
    </dgm:pt>
    <dgm:pt modelId="{291F3005-431E-FD43-AE5C-5E41305AED74}" type="sibTrans" cxnId="{38122E3A-E161-184F-B99A-78621AFFD9EF}">
      <dgm:prSet/>
      <dgm:spPr/>
      <dgm:t>
        <a:bodyPr/>
        <a:lstStyle/>
        <a:p>
          <a:endParaRPr lang="en-US"/>
        </a:p>
      </dgm:t>
    </dgm:pt>
    <dgm:pt modelId="{D90E0BE5-7A6E-40F0-B10C-286114A54246}">
      <dgm:prSet/>
      <dgm:spPr/>
      <dgm:t>
        <a:bodyPr/>
        <a:lstStyle/>
        <a:p>
          <a:r>
            <a:rPr lang="en-US" dirty="0"/>
            <a:t>Ask WHO to lead implementation.</a:t>
          </a:r>
          <a:endParaRPr lang="id-ID" dirty="0"/>
        </a:p>
      </dgm:t>
    </dgm:pt>
    <dgm:pt modelId="{B70E5ABD-936F-4E43-998A-74B981A05478}" type="parTrans" cxnId="{00DA613E-C9DE-466F-9C0C-38984CE6E0EC}">
      <dgm:prSet/>
      <dgm:spPr/>
      <dgm:t>
        <a:bodyPr/>
        <a:lstStyle/>
        <a:p>
          <a:endParaRPr lang="id-ID"/>
        </a:p>
      </dgm:t>
    </dgm:pt>
    <dgm:pt modelId="{D3460356-6A85-4B3F-B1D0-A5FCAB887DC7}" type="sibTrans" cxnId="{00DA613E-C9DE-466F-9C0C-38984CE6E0EC}">
      <dgm:prSet/>
      <dgm:spPr/>
      <dgm:t>
        <a:bodyPr/>
        <a:lstStyle/>
        <a:p>
          <a:endParaRPr lang="id-ID"/>
        </a:p>
      </dgm:t>
    </dgm:pt>
    <dgm:pt modelId="{B6C9C0E9-60F4-4794-B04E-50E0502F65E1}">
      <dgm:prSet/>
      <dgm:spPr/>
      <dgm:t>
        <a:bodyPr/>
        <a:lstStyle/>
        <a:p>
          <a:r>
            <a:rPr lang="en-US" dirty="0"/>
            <a:t>Support the realization of the UN 2030 agenda on the SDG</a:t>
          </a:r>
          <a:endParaRPr lang="id-ID" dirty="0"/>
        </a:p>
      </dgm:t>
    </dgm:pt>
    <dgm:pt modelId="{6AD33D12-73D6-4141-BB19-1936885C56AB}" type="parTrans" cxnId="{6EDDDCA3-E73E-45D8-9E8B-7CC0EFFBF88B}">
      <dgm:prSet/>
      <dgm:spPr/>
      <dgm:t>
        <a:bodyPr/>
        <a:lstStyle/>
        <a:p>
          <a:endParaRPr lang="id-ID"/>
        </a:p>
      </dgm:t>
    </dgm:pt>
    <dgm:pt modelId="{E8644F75-474A-4E62-A1EC-555A1DF8C8E4}" type="sibTrans" cxnId="{6EDDDCA3-E73E-45D8-9E8B-7CC0EFFBF88B}">
      <dgm:prSet/>
      <dgm:spPr/>
      <dgm:t>
        <a:bodyPr/>
        <a:lstStyle/>
        <a:p>
          <a:endParaRPr lang="id-ID"/>
        </a:p>
      </dgm:t>
    </dgm:pt>
    <dgm:pt modelId="{DDF22B89-9ED9-B747-885D-8B6C0DBF780E}" type="pres">
      <dgm:prSet presAssocID="{8511846C-5738-BD45-9EC1-4B214620F0E1}" presName="linear" presStyleCnt="0">
        <dgm:presLayoutVars>
          <dgm:animLvl val="lvl"/>
          <dgm:resizeHandles val="exact"/>
        </dgm:presLayoutVars>
      </dgm:prSet>
      <dgm:spPr/>
    </dgm:pt>
    <dgm:pt modelId="{B98B0FF4-AF8D-B04E-8AFB-BA74338B40F5}" type="pres">
      <dgm:prSet presAssocID="{A535C3BA-C0D4-8044-A2C9-67D35D5C5879}" presName="parentText" presStyleLbl="node1" presStyleIdx="0" presStyleCnt="2" custScaleX="95369">
        <dgm:presLayoutVars>
          <dgm:chMax val="0"/>
          <dgm:bulletEnabled val="1"/>
        </dgm:presLayoutVars>
      </dgm:prSet>
      <dgm:spPr/>
    </dgm:pt>
    <dgm:pt modelId="{3B040A72-63B0-4342-8B10-5FDA5D7A482D}" type="pres">
      <dgm:prSet presAssocID="{A535C3BA-C0D4-8044-A2C9-67D35D5C5879}" presName="childText" presStyleLbl="revTx" presStyleIdx="0" presStyleCnt="2">
        <dgm:presLayoutVars>
          <dgm:bulletEnabled val="1"/>
        </dgm:presLayoutVars>
      </dgm:prSet>
      <dgm:spPr/>
    </dgm:pt>
    <dgm:pt modelId="{C4F707BA-CA3A-F34F-951E-4A64EF9DC1C3}" type="pres">
      <dgm:prSet presAssocID="{6E4FC227-D0B7-974B-BB9D-B9B552B421C8}" presName="parentText" presStyleLbl="node1" presStyleIdx="1" presStyleCnt="2" custScaleX="96714">
        <dgm:presLayoutVars>
          <dgm:chMax val="0"/>
          <dgm:bulletEnabled val="1"/>
        </dgm:presLayoutVars>
      </dgm:prSet>
      <dgm:spPr/>
    </dgm:pt>
    <dgm:pt modelId="{F2C4A97E-AD90-304C-8BB0-A8EF70027C3F}" type="pres">
      <dgm:prSet presAssocID="{6E4FC227-D0B7-974B-BB9D-B9B552B421C8}" presName="childText" presStyleLbl="revTx" presStyleIdx="1" presStyleCnt="2">
        <dgm:presLayoutVars>
          <dgm:bulletEnabled val="1"/>
        </dgm:presLayoutVars>
      </dgm:prSet>
      <dgm:spPr/>
    </dgm:pt>
  </dgm:ptLst>
  <dgm:cxnLst>
    <dgm:cxn modelId="{75A72902-4261-4F00-8D3B-EA71E9024144}" type="presOf" srcId="{7A672E34-328A-D145-8265-511FB5799409}" destId="{F2C4A97E-AD90-304C-8BB0-A8EF70027C3F}" srcOrd="0" destOrd="0" presId="urn:microsoft.com/office/officeart/2005/8/layout/vList2"/>
    <dgm:cxn modelId="{D463D505-D76F-44A5-9F75-C08B3CB817C4}" type="presOf" srcId="{15529C03-7BC7-5D4D-8FC0-C8F9023633E9}" destId="{3B040A72-63B0-4342-8B10-5FDA5D7A482D}" srcOrd="0" destOrd="0" presId="urn:microsoft.com/office/officeart/2005/8/layout/vList2"/>
    <dgm:cxn modelId="{13C09407-F690-4055-BFEB-732294F8DF8A}" type="presOf" srcId="{D90E0BE5-7A6E-40F0-B10C-286114A54246}" destId="{3B040A72-63B0-4342-8B10-5FDA5D7A482D}" srcOrd="0" destOrd="1" presId="urn:microsoft.com/office/officeart/2005/8/layout/vList2"/>
    <dgm:cxn modelId="{92E0420A-D486-4C22-8EB9-F5FD4DDE0E4B}" type="presOf" srcId="{6E4FC227-D0B7-974B-BB9D-B9B552B421C8}" destId="{C4F707BA-CA3A-F34F-951E-4A64EF9DC1C3}" srcOrd="0" destOrd="0" presId="urn:microsoft.com/office/officeart/2005/8/layout/vList2"/>
    <dgm:cxn modelId="{264EA216-6233-BE45-99AC-C03955640A26}" srcId="{8511846C-5738-BD45-9EC1-4B214620F0E1}" destId="{A535C3BA-C0D4-8044-A2C9-67D35D5C5879}" srcOrd="0" destOrd="0" parTransId="{40A8686F-DFAF-1E42-8C22-CEDED8E5CF00}" sibTransId="{2431BAAA-0B01-3C41-BF02-BF6CCC9CD21D}"/>
    <dgm:cxn modelId="{38122E3A-E161-184F-B99A-78621AFFD9EF}" srcId="{6E4FC227-D0B7-974B-BB9D-B9B552B421C8}" destId="{7A672E34-328A-D145-8265-511FB5799409}" srcOrd="0" destOrd="0" parTransId="{D30ABB32-094D-5647-85CF-C5E16B63A606}" sibTransId="{291F3005-431E-FD43-AE5C-5E41305AED74}"/>
    <dgm:cxn modelId="{00DA613E-C9DE-466F-9C0C-38984CE6E0EC}" srcId="{A535C3BA-C0D4-8044-A2C9-67D35D5C5879}" destId="{D90E0BE5-7A6E-40F0-B10C-286114A54246}" srcOrd="1" destOrd="0" parTransId="{B70E5ABD-936F-4E43-998A-74B981A05478}" sibTransId="{D3460356-6A85-4B3F-B1D0-A5FCAB887DC7}"/>
    <dgm:cxn modelId="{C4C00E74-82FF-48C0-A06B-7B86533B69C2}" type="presOf" srcId="{B6C9C0E9-60F4-4794-B04E-50E0502F65E1}" destId="{F2C4A97E-AD90-304C-8BB0-A8EF70027C3F}" srcOrd="0" destOrd="1" presId="urn:microsoft.com/office/officeart/2005/8/layout/vList2"/>
    <dgm:cxn modelId="{E83BD97F-B8C4-4CBD-AB78-501877D0B3C7}" type="presOf" srcId="{A535C3BA-C0D4-8044-A2C9-67D35D5C5879}" destId="{B98B0FF4-AF8D-B04E-8AFB-BA74338B40F5}" srcOrd="0" destOrd="0" presId="urn:microsoft.com/office/officeart/2005/8/layout/vList2"/>
    <dgm:cxn modelId="{ADE42E99-9E9A-FD45-A788-A8984BB6D659}" srcId="{A535C3BA-C0D4-8044-A2C9-67D35D5C5879}" destId="{15529C03-7BC7-5D4D-8FC0-C8F9023633E9}" srcOrd="0" destOrd="0" parTransId="{C65BC2F9-2214-D84E-85FA-BCB0FF81E07D}" sibTransId="{4873CB1D-9EF2-D14A-92E8-913D90BDBC64}"/>
    <dgm:cxn modelId="{6EDDDCA3-E73E-45D8-9E8B-7CC0EFFBF88B}" srcId="{6E4FC227-D0B7-974B-BB9D-B9B552B421C8}" destId="{B6C9C0E9-60F4-4794-B04E-50E0502F65E1}" srcOrd="1" destOrd="0" parTransId="{6AD33D12-73D6-4141-BB19-1936885C56AB}" sibTransId="{E8644F75-474A-4E62-A1EC-555A1DF8C8E4}"/>
    <dgm:cxn modelId="{2E1945A4-6573-5A4B-9191-E1B9D3E2E3FB}" srcId="{8511846C-5738-BD45-9EC1-4B214620F0E1}" destId="{6E4FC227-D0B7-974B-BB9D-B9B552B421C8}" srcOrd="1" destOrd="0" parTransId="{4BDB1961-E933-3845-B531-BFCF9E043054}" sibTransId="{1D20F44E-A55F-8A47-A1CE-C6BEA9535CDC}"/>
    <dgm:cxn modelId="{F1B438B0-8288-4B9A-820F-C6399EE09D4D}" type="presOf" srcId="{8511846C-5738-BD45-9EC1-4B214620F0E1}" destId="{DDF22B89-9ED9-B747-885D-8B6C0DBF780E}" srcOrd="0" destOrd="0" presId="urn:microsoft.com/office/officeart/2005/8/layout/vList2"/>
    <dgm:cxn modelId="{23E32D04-7917-4D77-877E-EF794479714E}" type="presParOf" srcId="{DDF22B89-9ED9-B747-885D-8B6C0DBF780E}" destId="{B98B0FF4-AF8D-B04E-8AFB-BA74338B40F5}" srcOrd="0" destOrd="0" presId="urn:microsoft.com/office/officeart/2005/8/layout/vList2"/>
    <dgm:cxn modelId="{480681F8-6DB7-40A8-AC9E-62DACEAD72BD}" type="presParOf" srcId="{DDF22B89-9ED9-B747-885D-8B6C0DBF780E}" destId="{3B040A72-63B0-4342-8B10-5FDA5D7A482D}" srcOrd="1" destOrd="0" presId="urn:microsoft.com/office/officeart/2005/8/layout/vList2"/>
    <dgm:cxn modelId="{006A7D22-A8FF-4494-AD27-7A2E9709D77E}" type="presParOf" srcId="{DDF22B89-9ED9-B747-885D-8B6C0DBF780E}" destId="{C4F707BA-CA3A-F34F-951E-4A64EF9DC1C3}" srcOrd="2" destOrd="0" presId="urn:microsoft.com/office/officeart/2005/8/layout/vList2"/>
    <dgm:cxn modelId="{25919C80-BFD5-43E3-A878-419B3CFD9061}" type="presParOf" srcId="{DDF22B89-9ED9-B747-885D-8B6C0DBF780E}" destId="{F2C4A97E-AD90-304C-8BB0-A8EF70027C3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6B7A36-6FF1-6848-95A8-5DC876B4265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0CA148E-06B4-9F41-8341-54F1AAC200D6}">
      <dgm:prSet/>
      <dgm:spPr/>
      <dgm:t>
        <a:bodyPr/>
        <a:lstStyle/>
        <a:p>
          <a:r>
            <a:rPr lang="en-US" dirty="0"/>
            <a:t>Improving the lives of the elderly, their families, and the community the elderly live in.</a:t>
          </a:r>
          <a:endParaRPr lang="en-ID" dirty="0"/>
        </a:p>
      </dgm:t>
    </dgm:pt>
    <dgm:pt modelId="{9B3A3FE9-7131-CD4A-AF46-8DCF11646E5A}" type="parTrans" cxnId="{22DB6743-4911-5A4B-A56E-365287F146D0}">
      <dgm:prSet/>
      <dgm:spPr/>
      <dgm:t>
        <a:bodyPr/>
        <a:lstStyle/>
        <a:p>
          <a:endParaRPr lang="en-US"/>
        </a:p>
      </dgm:t>
    </dgm:pt>
    <dgm:pt modelId="{56ABF3BE-7638-BD4E-89A4-6A00BDD8CB0B}" type="sibTrans" cxnId="{22DB6743-4911-5A4B-A56E-365287F146D0}">
      <dgm:prSet/>
      <dgm:spPr/>
      <dgm:t>
        <a:bodyPr/>
        <a:lstStyle/>
        <a:p>
          <a:endParaRPr lang="en-US"/>
        </a:p>
      </dgm:t>
    </dgm:pt>
    <dgm:pt modelId="{B5DA45CD-7718-6948-85B9-E67B2D1D0FC9}">
      <dgm:prSet>
        <dgm:style>
          <a:lnRef idx="1">
            <a:schemeClr val="accent6"/>
          </a:lnRef>
          <a:fillRef idx="2">
            <a:schemeClr val="accent6"/>
          </a:fillRef>
          <a:effectRef idx="1">
            <a:schemeClr val="accent6"/>
          </a:effectRef>
          <a:fontRef idx="minor">
            <a:schemeClr val="dk1"/>
          </a:fontRef>
        </dgm:style>
      </dgm:prSet>
      <dgm:spPr/>
      <dgm:t>
        <a:bodyPr/>
        <a:lstStyle/>
        <a:p>
          <a:r>
            <a:rPr lang="en-US" dirty="0"/>
            <a:t>The COVID-19 pandemic affects the well-being of the elderly</a:t>
          </a:r>
          <a:endParaRPr lang="en-ID" dirty="0"/>
        </a:p>
      </dgm:t>
    </dgm:pt>
    <dgm:pt modelId="{CC99AC1D-3CD1-D949-9433-08C9E7D51BA7}" type="parTrans" cxnId="{C9BF7EBE-6488-554B-927D-B68257EE34EB}">
      <dgm:prSet/>
      <dgm:spPr/>
      <dgm:t>
        <a:bodyPr/>
        <a:lstStyle/>
        <a:p>
          <a:endParaRPr lang="en-US"/>
        </a:p>
      </dgm:t>
    </dgm:pt>
    <dgm:pt modelId="{A5F0611E-C29D-9B41-89FF-E8AC47EA8504}" type="sibTrans" cxnId="{C9BF7EBE-6488-554B-927D-B68257EE34EB}">
      <dgm:prSet/>
      <dgm:spPr/>
      <dgm:t>
        <a:bodyPr/>
        <a:lstStyle/>
        <a:p>
          <a:endParaRPr lang="en-US"/>
        </a:p>
      </dgm:t>
    </dgm:pt>
    <dgm:pt modelId="{93AEBD66-3F17-D84D-8A5A-0A84FDA0B52E}">
      <dgm:prSet/>
      <dgm:spPr/>
      <dgm:t>
        <a:bodyPr/>
        <a:lstStyle/>
        <a:p>
          <a:r>
            <a:rPr lang="en-US" i="1" dirty="0"/>
            <a:t>The Decade of Healthy Aging is needed to ensure that older people can fulfill their potential in terms of their dignity and equality and in a healthy environment.</a:t>
          </a:r>
          <a:endParaRPr lang="en-ID" dirty="0"/>
        </a:p>
      </dgm:t>
    </dgm:pt>
    <dgm:pt modelId="{3B32B3F4-458D-6E4E-B0F9-45655437494C}" type="parTrans" cxnId="{65D17705-BE0C-DB40-8442-66A3B36651F8}">
      <dgm:prSet/>
      <dgm:spPr/>
      <dgm:t>
        <a:bodyPr/>
        <a:lstStyle/>
        <a:p>
          <a:endParaRPr lang="en-US"/>
        </a:p>
      </dgm:t>
    </dgm:pt>
    <dgm:pt modelId="{4838EB68-ADB5-7144-9186-866060C9F50C}" type="sibTrans" cxnId="{65D17705-BE0C-DB40-8442-66A3B36651F8}">
      <dgm:prSet/>
      <dgm:spPr/>
      <dgm:t>
        <a:bodyPr/>
        <a:lstStyle/>
        <a:p>
          <a:endParaRPr lang="en-US"/>
        </a:p>
      </dgm:t>
    </dgm:pt>
    <dgm:pt modelId="{BCDDBA3C-3A13-8A4D-BF3C-5D910D94E5A6}">
      <dgm:prSet>
        <dgm:style>
          <a:lnRef idx="1">
            <a:schemeClr val="accent6"/>
          </a:lnRef>
          <a:fillRef idx="2">
            <a:schemeClr val="accent6"/>
          </a:fillRef>
          <a:effectRef idx="1">
            <a:schemeClr val="accent6"/>
          </a:effectRef>
          <a:fontRef idx="minor">
            <a:schemeClr val="dk1"/>
          </a:fontRef>
        </dgm:style>
      </dgm:prSet>
      <dgm:spPr/>
      <dgm:t>
        <a:bodyPr/>
        <a:lstStyle/>
        <a:p>
          <a:r>
            <a:rPr lang="en-ID" dirty="0"/>
            <a:t>Decade of Healthy Ageing</a:t>
          </a:r>
          <a:r>
            <a:rPr lang="en-US" dirty="0"/>
            <a:t> (2021–2030) </a:t>
          </a:r>
        </a:p>
      </dgm:t>
    </dgm:pt>
    <dgm:pt modelId="{5B888CBA-A4D1-7B41-A6D2-C9218EE3DFD0}" type="parTrans" cxnId="{D8E5C6B5-B037-104B-8B83-54E508A01121}">
      <dgm:prSet/>
      <dgm:spPr/>
      <dgm:t>
        <a:bodyPr/>
        <a:lstStyle/>
        <a:p>
          <a:endParaRPr lang="en-US"/>
        </a:p>
      </dgm:t>
    </dgm:pt>
    <dgm:pt modelId="{44F12430-9151-114C-9DB6-976910CFF41B}" type="sibTrans" cxnId="{D8E5C6B5-B037-104B-8B83-54E508A01121}">
      <dgm:prSet/>
      <dgm:spPr/>
      <dgm:t>
        <a:bodyPr/>
        <a:lstStyle/>
        <a:p>
          <a:endParaRPr lang="en-US"/>
        </a:p>
      </dgm:t>
    </dgm:pt>
    <dgm:pt modelId="{7279D83F-6490-425B-A4B7-03BA48BD9FD7}">
      <dgm:prSet/>
      <dgm:spPr/>
      <dgm:t>
        <a:bodyPr/>
        <a:lstStyle/>
        <a:p>
          <a:r>
            <a:rPr lang="en-US" dirty="0"/>
            <a:t>Working to reduce health inequalities</a:t>
          </a:r>
          <a:endParaRPr lang="id-ID" dirty="0"/>
        </a:p>
      </dgm:t>
    </dgm:pt>
    <dgm:pt modelId="{D813B455-588B-458A-A543-14CD1DC24B52}" type="parTrans" cxnId="{5A6D89A8-B258-4513-8C01-F83C7540162C}">
      <dgm:prSet/>
      <dgm:spPr/>
      <dgm:t>
        <a:bodyPr/>
        <a:lstStyle/>
        <a:p>
          <a:endParaRPr lang="id-ID"/>
        </a:p>
      </dgm:t>
    </dgm:pt>
    <dgm:pt modelId="{73C16EFF-7147-4F24-A0B8-66A7BDD05E17}" type="sibTrans" cxnId="{5A6D89A8-B258-4513-8C01-F83C7540162C}">
      <dgm:prSet/>
      <dgm:spPr/>
      <dgm:t>
        <a:bodyPr/>
        <a:lstStyle/>
        <a:p>
          <a:endParaRPr lang="id-ID"/>
        </a:p>
      </dgm:t>
    </dgm:pt>
    <dgm:pt modelId="{8B7A80E8-0896-F346-8368-6EBE61193EFD}" type="pres">
      <dgm:prSet presAssocID="{106B7A36-6FF1-6848-95A8-5DC876B4265C}" presName="linear" presStyleCnt="0">
        <dgm:presLayoutVars>
          <dgm:animLvl val="lvl"/>
          <dgm:resizeHandles val="exact"/>
        </dgm:presLayoutVars>
      </dgm:prSet>
      <dgm:spPr/>
    </dgm:pt>
    <dgm:pt modelId="{543F6A0F-909B-A14C-8F35-21DDFE00220B}" type="pres">
      <dgm:prSet presAssocID="{B5DA45CD-7718-6948-85B9-E67B2D1D0FC9}" presName="parentText" presStyleLbl="node1" presStyleIdx="0" presStyleCnt="2" custScaleX="94929">
        <dgm:presLayoutVars>
          <dgm:chMax val="0"/>
          <dgm:bulletEnabled val="1"/>
        </dgm:presLayoutVars>
      </dgm:prSet>
      <dgm:spPr/>
    </dgm:pt>
    <dgm:pt modelId="{D31165D6-3C4E-9C44-A2CB-0A043BDFF7C0}" type="pres">
      <dgm:prSet presAssocID="{B5DA45CD-7718-6948-85B9-E67B2D1D0FC9}" presName="childText" presStyleLbl="revTx" presStyleIdx="0" presStyleCnt="2">
        <dgm:presLayoutVars>
          <dgm:bulletEnabled val="1"/>
        </dgm:presLayoutVars>
      </dgm:prSet>
      <dgm:spPr/>
    </dgm:pt>
    <dgm:pt modelId="{6514723E-35F7-1647-A28B-CEF4BD7114C9}" type="pres">
      <dgm:prSet presAssocID="{BCDDBA3C-3A13-8A4D-BF3C-5D910D94E5A6}" presName="parentText" presStyleLbl="node1" presStyleIdx="1" presStyleCnt="2" custScaleX="94481">
        <dgm:presLayoutVars>
          <dgm:chMax val="0"/>
          <dgm:bulletEnabled val="1"/>
        </dgm:presLayoutVars>
      </dgm:prSet>
      <dgm:spPr/>
    </dgm:pt>
    <dgm:pt modelId="{6E7BE9E9-934C-1644-BA44-658CC6377750}" type="pres">
      <dgm:prSet presAssocID="{BCDDBA3C-3A13-8A4D-BF3C-5D910D94E5A6}" presName="childText" presStyleLbl="revTx" presStyleIdx="1" presStyleCnt="2">
        <dgm:presLayoutVars>
          <dgm:bulletEnabled val="1"/>
        </dgm:presLayoutVars>
      </dgm:prSet>
      <dgm:spPr/>
    </dgm:pt>
  </dgm:ptLst>
  <dgm:cxnLst>
    <dgm:cxn modelId="{65D17705-BE0C-DB40-8442-66A3B36651F8}" srcId="{B5DA45CD-7718-6948-85B9-E67B2D1D0FC9}" destId="{93AEBD66-3F17-D84D-8A5A-0A84FDA0B52E}" srcOrd="0" destOrd="0" parTransId="{3B32B3F4-458D-6E4E-B0F9-45655437494C}" sibTransId="{4838EB68-ADB5-7144-9186-866060C9F50C}"/>
    <dgm:cxn modelId="{08321D3D-F180-4DBC-A84D-E8407D2A1387}" type="presOf" srcId="{B5DA45CD-7718-6948-85B9-E67B2D1D0FC9}" destId="{543F6A0F-909B-A14C-8F35-21DDFE00220B}" srcOrd="0" destOrd="0" presId="urn:microsoft.com/office/officeart/2005/8/layout/vList2"/>
    <dgm:cxn modelId="{EFDBBA42-9127-44A5-8A7F-A213DA6EAE43}" type="presOf" srcId="{93AEBD66-3F17-D84D-8A5A-0A84FDA0B52E}" destId="{D31165D6-3C4E-9C44-A2CB-0A043BDFF7C0}" srcOrd="0" destOrd="0" presId="urn:microsoft.com/office/officeart/2005/8/layout/vList2"/>
    <dgm:cxn modelId="{22DB6743-4911-5A4B-A56E-365287F146D0}" srcId="{BCDDBA3C-3A13-8A4D-BF3C-5D910D94E5A6}" destId="{80CA148E-06B4-9F41-8341-54F1AAC200D6}" srcOrd="0" destOrd="0" parTransId="{9B3A3FE9-7131-CD4A-AF46-8DCF11646E5A}" sibTransId="{56ABF3BE-7638-BD4E-89A4-6A00BDD8CB0B}"/>
    <dgm:cxn modelId="{FE9FE096-5CB0-4723-99E9-27C683B49F1C}" type="presOf" srcId="{80CA148E-06B4-9F41-8341-54F1AAC200D6}" destId="{6E7BE9E9-934C-1644-BA44-658CC6377750}" srcOrd="0" destOrd="0" presId="urn:microsoft.com/office/officeart/2005/8/layout/vList2"/>
    <dgm:cxn modelId="{5A6D89A8-B258-4513-8C01-F83C7540162C}" srcId="{BCDDBA3C-3A13-8A4D-BF3C-5D910D94E5A6}" destId="{7279D83F-6490-425B-A4B7-03BA48BD9FD7}" srcOrd="1" destOrd="0" parTransId="{D813B455-588B-458A-A543-14CD1DC24B52}" sibTransId="{73C16EFF-7147-4F24-A0B8-66A7BDD05E17}"/>
    <dgm:cxn modelId="{D8E5C6B5-B037-104B-8B83-54E508A01121}" srcId="{106B7A36-6FF1-6848-95A8-5DC876B4265C}" destId="{BCDDBA3C-3A13-8A4D-BF3C-5D910D94E5A6}" srcOrd="1" destOrd="0" parTransId="{5B888CBA-A4D1-7B41-A6D2-C9218EE3DFD0}" sibTransId="{44F12430-9151-114C-9DB6-976910CFF41B}"/>
    <dgm:cxn modelId="{CF6141B7-7CC5-4A34-A077-A76F81471C2B}" type="presOf" srcId="{7279D83F-6490-425B-A4B7-03BA48BD9FD7}" destId="{6E7BE9E9-934C-1644-BA44-658CC6377750}" srcOrd="0" destOrd="1" presId="urn:microsoft.com/office/officeart/2005/8/layout/vList2"/>
    <dgm:cxn modelId="{C9BF7EBE-6488-554B-927D-B68257EE34EB}" srcId="{106B7A36-6FF1-6848-95A8-5DC876B4265C}" destId="{B5DA45CD-7718-6948-85B9-E67B2D1D0FC9}" srcOrd="0" destOrd="0" parTransId="{CC99AC1D-3CD1-D949-9433-08C9E7D51BA7}" sibTransId="{A5F0611E-C29D-9B41-89FF-E8AC47EA8504}"/>
    <dgm:cxn modelId="{9F1AB5C0-0206-4B90-A679-8EEA95D36D98}" type="presOf" srcId="{106B7A36-6FF1-6848-95A8-5DC876B4265C}" destId="{8B7A80E8-0896-F346-8368-6EBE61193EFD}" srcOrd="0" destOrd="0" presId="urn:microsoft.com/office/officeart/2005/8/layout/vList2"/>
    <dgm:cxn modelId="{F1AAB4FB-5766-42C9-A4CD-307A43E36EC7}" type="presOf" srcId="{BCDDBA3C-3A13-8A4D-BF3C-5D910D94E5A6}" destId="{6514723E-35F7-1647-A28B-CEF4BD7114C9}" srcOrd="0" destOrd="0" presId="urn:microsoft.com/office/officeart/2005/8/layout/vList2"/>
    <dgm:cxn modelId="{EB686DB9-8AD2-45CD-8780-E90B41376752}" type="presParOf" srcId="{8B7A80E8-0896-F346-8368-6EBE61193EFD}" destId="{543F6A0F-909B-A14C-8F35-21DDFE00220B}" srcOrd="0" destOrd="0" presId="urn:microsoft.com/office/officeart/2005/8/layout/vList2"/>
    <dgm:cxn modelId="{D187D06C-11E9-4F29-867C-266400E319E8}" type="presParOf" srcId="{8B7A80E8-0896-F346-8368-6EBE61193EFD}" destId="{D31165D6-3C4E-9C44-A2CB-0A043BDFF7C0}" srcOrd="1" destOrd="0" presId="urn:microsoft.com/office/officeart/2005/8/layout/vList2"/>
    <dgm:cxn modelId="{4A5C279E-0044-458A-9A65-CD5FDF782902}" type="presParOf" srcId="{8B7A80E8-0896-F346-8368-6EBE61193EFD}" destId="{6514723E-35F7-1647-A28B-CEF4BD7114C9}" srcOrd="2" destOrd="0" presId="urn:microsoft.com/office/officeart/2005/8/layout/vList2"/>
    <dgm:cxn modelId="{B0C380D4-8D69-4452-83CA-ED204BE7FBE2}" type="presParOf" srcId="{8B7A80E8-0896-F346-8368-6EBE61193EFD}" destId="{6E7BE9E9-934C-1644-BA44-658CC637775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CF7558-50CF-4D03-9CDD-D5C0A7A42288}" type="doc">
      <dgm:prSet loTypeId="urn:microsoft.com/office/officeart/2005/8/layout/pList2" loCatId="list" qsTypeId="urn:microsoft.com/office/officeart/2005/8/quickstyle/simple1" qsCatId="simple" csTypeId="urn:microsoft.com/office/officeart/2005/8/colors/accent6_2" csCatId="accent6" phldr="1"/>
      <dgm:spPr/>
      <dgm:t>
        <a:bodyPr/>
        <a:lstStyle/>
        <a:p>
          <a:endParaRPr lang="en-ID"/>
        </a:p>
      </dgm:t>
    </dgm:pt>
    <dgm:pt modelId="{513DE2E3-D318-4832-B19C-31DD14A6F848}">
      <dgm:prSet phldrT="[Text]"/>
      <dgm:spPr/>
      <dgm:t>
        <a:bodyPr/>
        <a:lstStyle/>
        <a:p>
          <a:r>
            <a:rPr lang="id-ID" dirty="0"/>
            <a:t>Maintan</a:t>
          </a:r>
          <a:r>
            <a:rPr lang="id-ID" baseline="0" dirty="0"/>
            <a:t> body weight</a:t>
          </a:r>
          <a:endParaRPr lang="en-ID" dirty="0"/>
        </a:p>
      </dgm:t>
    </dgm:pt>
    <dgm:pt modelId="{20FA4026-9710-4207-A4E7-BCC9C66D571E}" type="parTrans" cxnId="{3879FF5F-FCAE-4090-969E-2950DC64116B}">
      <dgm:prSet/>
      <dgm:spPr/>
      <dgm:t>
        <a:bodyPr/>
        <a:lstStyle/>
        <a:p>
          <a:endParaRPr lang="en-ID"/>
        </a:p>
      </dgm:t>
    </dgm:pt>
    <dgm:pt modelId="{48619A34-7558-4704-ABD8-D220A4B5A261}" type="sibTrans" cxnId="{3879FF5F-FCAE-4090-969E-2950DC64116B}">
      <dgm:prSet/>
      <dgm:spPr/>
      <dgm:t>
        <a:bodyPr/>
        <a:lstStyle/>
        <a:p>
          <a:endParaRPr lang="en-ID"/>
        </a:p>
      </dgm:t>
    </dgm:pt>
    <dgm:pt modelId="{7F2B8485-B638-4266-B1E7-16E77C3CE3D2}">
      <dgm:prSet phldrT="[Text]"/>
      <dgm:spPr/>
      <dgm:t>
        <a:bodyPr/>
        <a:lstStyle/>
        <a:p>
          <a:r>
            <a:rPr lang="id-ID" dirty="0"/>
            <a:t>Eat healthy food</a:t>
          </a:r>
          <a:endParaRPr lang="en-ID" dirty="0"/>
        </a:p>
      </dgm:t>
    </dgm:pt>
    <dgm:pt modelId="{D1CB65C5-D495-4027-A376-DA282C3D33CB}" type="parTrans" cxnId="{644A1710-FD2B-40D6-BF45-A23462BBA284}">
      <dgm:prSet/>
      <dgm:spPr/>
      <dgm:t>
        <a:bodyPr/>
        <a:lstStyle/>
        <a:p>
          <a:endParaRPr lang="en-ID"/>
        </a:p>
      </dgm:t>
    </dgm:pt>
    <dgm:pt modelId="{7332A00B-77FE-4C2F-B2EC-39F8F39BE324}" type="sibTrans" cxnId="{644A1710-FD2B-40D6-BF45-A23462BBA284}">
      <dgm:prSet/>
      <dgm:spPr/>
      <dgm:t>
        <a:bodyPr/>
        <a:lstStyle/>
        <a:p>
          <a:endParaRPr lang="en-ID"/>
        </a:p>
      </dgm:t>
    </dgm:pt>
    <dgm:pt modelId="{1408A1C6-89CF-4241-A41F-73FB544B1CE2}">
      <dgm:prSet phldrT="[Text]"/>
      <dgm:spPr/>
      <dgm:t>
        <a:bodyPr/>
        <a:lstStyle/>
        <a:p>
          <a:r>
            <a:rPr lang="id-ID" dirty="0"/>
            <a:t>Exercise regularly</a:t>
          </a:r>
          <a:endParaRPr lang="en-ID" dirty="0"/>
        </a:p>
      </dgm:t>
    </dgm:pt>
    <dgm:pt modelId="{FFCA9A73-9279-4D51-A802-F79D4FC6958F}" type="parTrans" cxnId="{C02FCCE0-68E0-4194-A928-BC50E1B6DDD9}">
      <dgm:prSet/>
      <dgm:spPr/>
      <dgm:t>
        <a:bodyPr/>
        <a:lstStyle/>
        <a:p>
          <a:endParaRPr lang="en-ID"/>
        </a:p>
      </dgm:t>
    </dgm:pt>
    <dgm:pt modelId="{1EE2549A-0063-42F7-B3BD-7CA9878E1C18}" type="sibTrans" cxnId="{C02FCCE0-68E0-4194-A928-BC50E1B6DDD9}">
      <dgm:prSet/>
      <dgm:spPr/>
      <dgm:t>
        <a:bodyPr/>
        <a:lstStyle/>
        <a:p>
          <a:endParaRPr lang="en-ID"/>
        </a:p>
      </dgm:t>
    </dgm:pt>
    <dgm:pt modelId="{F4D5E3C9-0A58-41CD-9B80-16EEB6AEFB40}">
      <dgm:prSet/>
      <dgm:spPr/>
      <dgm:t>
        <a:bodyPr/>
        <a:lstStyle/>
        <a:p>
          <a:r>
            <a:rPr lang="id-ID" dirty="0"/>
            <a:t>Breathing clean air</a:t>
          </a:r>
        </a:p>
      </dgm:t>
    </dgm:pt>
    <dgm:pt modelId="{621F4299-991D-4084-A60A-5700D0C29E09}" type="parTrans" cxnId="{509BC38E-4DDD-4E7D-80AD-242DB6103DDF}">
      <dgm:prSet/>
      <dgm:spPr/>
      <dgm:t>
        <a:bodyPr/>
        <a:lstStyle/>
        <a:p>
          <a:endParaRPr lang="en-ID"/>
        </a:p>
      </dgm:t>
    </dgm:pt>
    <dgm:pt modelId="{4D249CBF-408B-4F32-A31C-084098DFD35D}" type="sibTrans" cxnId="{509BC38E-4DDD-4E7D-80AD-242DB6103DDF}">
      <dgm:prSet/>
      <dgm:spPr/>
      <dgm:t>
        <a:bodyPr/>
        <a:lstStyle/>
        <a:p>
          <a:endParaRPr lang="en-ID"/>
        </a:p>
      </dgm:t>
    </dgm:pt>
    <dgm:pt modelId="{D78ECE91-60E6-45C3-91B3-ED94004ECD69}">
      <dgm:prSet/>
      <dgm:spPr/>
      <dgm:t>
        <a:bodyPr/>
        <a:lstStyle/>
        <a:p>
          <a:r>
            <a:rPr lang="id-ID" dirty="0"/>
            <a:t>Refrain from tobacco use</a:t>
          </a:r>
        </a:p>
      </dgm:t>
    </dgm:pt>
    <dgm:pt modelId="{12FB0D22-9055-4829-8A15-D152E4ED933A}" type="parTrans" cxnId="{24C41186-AE04-46C5-8DCD-5DD8087197EE}">
      <dgm:prSet/>
      <dgm:spPr/>
      <dgm:t>
        <a:bodyPr/>
        <a:lstStyle/>
        <a:p>
          <a:endParaRPr lang="en-ID"/>
        </a:p>
      </dgm:t>
    </dgm:pt>
    <dgm:pt modelId="{E5AF61CC-90E4-4F3B-BDF1-8F282640B914}" type="sibTrans" cxnId="{24C41186-AE04-46C5-8DCD-5DD8087197EE}">
      <dgm:prSet/>
      <dgm:spPr/>
      <dgm:t>
        <a:bodyPr/>
        <a:lstStyle/>
        <a:p>
          <a:endParaRPr lang="en-ID"/>
        </a:p>
      </dgm:t>
    </dgm:pt>
    <dgm:pt modelId="{2D3378F4-9846-453C-901D-52D98AD75CD4}">
      <dgm:prSet/>
      <dgm:spPr/>
      <dgm:t>
        <a:bodyPr/>
        <a:lstStyle/>
        <a:p>
          <a:r>
            <a:rPr lang="en-US" dirty="0"/>
            <a:t>Take an active role in the community</a:t>
          </a:r>
          <a:endParaRPr lang="id-ID" dirty="0"/>
        </a:p>
      </dgm:t>
    </dgm:pt>
    <dgm:pt modelId="{04D0B8D8-7DEA-4D91-99D7-93FAAE29DF56}" type="parTrans" cxnId="{EECA1540-B620-4D69-B799-CCDB77A1DA74}">
      <dgm:prSet/>
      <dgm:spPr/>
      <dgm:t>
        <a:bodyPr/>
        <a:lstStyle/>
        <a:p>
          <a:endParaRPr lang="en-ID"/>
        </a:p>
      </dgm:t>
    </dgm:pt>
    <dgm:pt modelId="{1B6FFB1A-D3D2-4C62-944E-821B7A5A5A2A}" type="sibTrans" cxnId="{EECA1540-B620-4D69-B799-CCDB77A1DA74}">
      <dgm:prSet/>
      <dgm:spPr/>
      <dgm:t>
        <a:bodyPr/>
        <a:lstStyle/>
        <a:p>
          <a:endParaRPr lang="en-ID"/>
        </a:p>
      </dgm:t>
    </dgm:pt>
    <dgm:pt modelId="{E1FCC27F-493C-3D4A-9608-C29B3468900E}">
      <dgm:prSet/>
      <dgm:spPr/>
      <dgm:t>
        <a:bodyPr/>
        <a:lstStyle/>
        <a:p>
          <a:r>
            <a:rPr lang="en-US" dirty="0"/>
            <a:t>Vaccination</a:t>
          </a:r>
        </a:p>
      </dgm:t>
    </dgm:pt>
    <dgm:pt modelId="{A80045C9-6970-DB4F-81EF-0052DDE2A4A9}" type="parTrans" cxnId="{0730CA9E-1EEA-BB48-BA60-9214FB28CFF3}">
      <dgm:prSet/>
      <dgm:spPr/>
    </dgm:pt>
    <dgm:pt modelId="{75FD51CB-4ADE-5D42-AC29-F634EFC980F4}" type="sibTrans" cxnId="{0730CA9E-1EEA-BB48-BA60-9214FB28CFF3}">
      <dgm:prSet/>
      <dgm:spPr/>
    </dgm:pt>
    <dgm:pt modelId="{7A7B1A47-8D1F-4532-BA01-ABEBAA20DCC3}" type="pres">
      <dgm:prSet presAssocID="{B3CF7558-50CF-4D03-9CDD-D5C0A7A42288}" presName="Name0" presStyleCnt="0">
        <dgm:presLayoutVars>
          <dgm:dir/>
          <dgm:resizeHandles val="exact"/>
        </dgm:presLayoutVars>
      </dgm:prSet>
      <dgm:spPr/>
    </dgm:pt>
    <dgm:pt modelId="{70384E00-3508-4FAB-AF2A-DACB350BDBF5}" type="pres">
      <dgm:prSet presAssocID="{B3CF7558-50CF-4D03-9CDD-D5C0A7A42288}" presName="bkgdShp" presStyleLbl="alignAccFollowNode1" presStyleIdx="0" presStyleCnt="1" custLinFactNeighborX="-40272" custLinFactNeighborY="64131"/>
      <dgm:spPr/>
    </dgm:pt>
    <dgm:pt modelId="{62B73824-0257-4D2D-8E4D-F8BD85337021}" type="pres">
      <dgm:prSet presAssocID="{B3CF7558-50CF-4D03-9CDD-D5C0A7A42288}" presName="linComp" presStyleCnt="0"/>
      <dgm:spPr/>
    </dgm:pt>
    <dgm:pt modelId="{3613171E-C6B5-4EB0-A351-D513FE8EC51E}" type="pres">
      <dgm:prSet presAssocID="{513DE2E3-D318-4832-B19C-31DD14A6F848}" presName="compNode" presStyleCnt="0"/>
      <dgm:spPr/>
    </dgm:pt>
    <dgm:pt modelId="{35EDE258-40EC-4EE1-83BC-4FAD6CF8D6C7}" type="pres">
      <dgm:prSet presAssocID="{513DE2E3-D318-4832-B19C-31DD14A6F848}" presName="node" presStyleLbl="node1" presStyleIdx="0" presStyleCnt="7">
        <dgm:presLayoutVars>
          <dgm:bulletEnabled val="1"/>
        </dgm:presLayoutVars>
      </dgm:prSet>
      <dgm:spPr/>
    </dgm:pt>
    <dgm:pt modelId="{93AD43C2-5F13-4B93-A522-1389D10E6C54}" type="pres">
      <dgm:prSet presAssocID="{513DE2E3-D318-4832-B19C-31DD14A6F848}" presName="invisiNode" presStyleLbl="node1" presStyleIdx="0" presStyleCnt="7"/>
      <dgm:spPr/>
    </dgm:pt>
    <dgm:pt modelId="{015694A5-432E-4538-A8D0-BD9CDD055666}" type="pres">
      <dgm:prSet presAssocID="{513DE2E3-D318-4832-B19C-31DD14A6F848}" presName="imagNode" presStyleLbl="fgImgPlace1" presStyleIdx="0"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dgm:spPr>
    </dgm:pt>
    <dgm:pt modelId="{9E72CDD7-D0E9-4917-B6CC-ED0B452853F1}" type="pres">
      <dgm:prSet presAssocID="{48619A34-7558-4704-ABD8-D220A4B5A261}" presName="sibTrans" presStyleLbl="sibTrans2D1" presStyleIdx="0" presStyleCnt="0"/>
      <dgm:spPr/>
    </dgm:pt>
    <dgm:pt modelId="{ADF64D44-A1AE-4EFD-99CD-AEA7FD07E636}" type="pres">
      <dgm:prSet presAssocID="{7F2B8485-B638-4266-B1E7-16E77C3CE3D2}" presName="compNode" presStyleCnt="0"/>
      <dgm:spPr/>
    </dgm:pt>
    <dgm:pt modelId="{476CF79D-0498-4BAF-AD84-33EAB6654FDE}" type="pres">
      <dgm:prSet presAssocID="{7F2B8485-B638-4266-B1E7-16E77C3CE3D2}" presName="node" presStyleLbl="node1" presStyleIdx="1" presStyleCnt="7">
        <dgm:presLayoutVars>
          <dgm:bulletEnabled val="1"/>
        </dgm:presLayoutVars>
      </dgm:prSet>
      <dgm:spPr/>
    </dgm:pt>
    <dgm:pt modelId="{E29B2553-E194-4F70-A580-A846672809E7}" type="pres">
      <dgm:prSet presAssocID="{7F2B8485-B638-4266-B1E7-16E77C3CE3D2}" presName="invisiNode" presStyleLbl="node1" presStyleIdx="1" presStyleCnt="7"/>
      <dgm:spPr/>
    </dgm:pt>
    <dgm:pt modelId="{B27C3775-5AED-443D-9897-9480234FF568}" type="pres">
      <dgm:prSet presAssocID="{7F2B8485-B638-4266-B1E7-16E77C3CE3D2}" presName="imagNode" presStyleLbl="fgImgPlace1" presStyleIdx="1" presStyleCnt="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1000" r="-21000"/>
          </a:stretch>
        </a:blipFill>
      </dgm:spPr>
    </dgm:pt>
    <dgm:pt modelId="{55C51161-280B-4314-B8F8-E0CF66E6F827}" type="pres">
      <dgm:prSet presAssocID="{7332A00B-77FE-4C2F-B2EC-39F8F39BE324}" presName="sibTrans" presStyleLbl="sibTrans2D1" presStyleIdx="0" presStyleCnt="0"/>
      <dgm:spPr/>
    </dgm:pt>
    <dgm:pt modelId="{BD842B39-3992-4CFA-98E4-8E5B45843189}" type="pres">
      <dgm:prSet presAssocID="{1408A1C6-89CF-4241-A41F-73FB544B1CE2}" presName="compNode" presStyleCnt="0"/>
      <dgm:spPr/>
    </dgm:pt>
    <dgm:pt modelId="{EC7859B0-6DAC-4CED-A1D9-706FE9B54D5B}" type="pres">
      <dgm:prSet presAssocID="{1408A1C6-89CF-4241-A41F-73FB544B1CE2}" presName="node" presStyleLbl="node1" presStyleIdx="2" presStyleCnt="7">
        <dgm:presLayoutVars>
          <dgm:bulletEnabled val="1"/>
        </dgm:presLayoutVars>
      </dgm:prSet>
      <dgm:spPr/>
    </dgm:pt>
    <dgm:pt modelId="{41BB6FFF-255A-4CF0-A6BA-A2E921954ABF}" type="pres">
      <dgm:prSet presAssocID="{1408A1C6-89CF-4241-A41F-73FB544B1CE2}" presName="invisiNode" presStyleLbl="node1" presStyleIdx="2" presStyleCnt="7"/>
      <dgm:spPr/>
    </dgm:pt>
    <dgm:pt modelId="{014E09BA-74B7-47B5-A55A-1413EDBBBF97}" type="pres">
      <dgm:prSet presAssocID="{1408A1C6-89CF-4241-A41F-73FB544B1CE2}" presName="imagNode" presStyleLbl="fgImgPlace1" presStyleIdx="2" presStyleCnt="7"/>
      <dgm:spPr>
        <a:blipFill>
          <a:blip xmlns:r="http://schemas.openxmlformats.org/officeDocument/2006/relationships" r:embed="rId3">
            <a:extLst>
              <a:ext uri="{28A0092B-C50C-407E-A947-70E740481C1C}">
                <a14:useLocalDpi xmlns:a14="http://schemas.microsoft.com/office/drawing/2010/main" val="0"/>
              </a:ext>
            </a:extLst>
          </a:blip>
          <a:srcRect/>
          <a:stretch>
            <a:fillRect l="-22000" r="-22000"/>
          </a:stretch>
        </a:blipFill>
      </dgm:spPr>
    </dgm:pt>
    <dgm:pt modelId="{810C8232-C92D-4664-B834-FE13EC576F9A}" type="pres">
      <dgm:prSet presAssocID="{1EE2549A-0063-42F7-B3BD-7CA9878E1C18}" presName="sibTrans" presStyleLbl="sibTrans2D1" presStyleIdx="0" presStyleCnt="0"/>
      <dgm:spPr/>
    </dgm:pt>
    <dgm:pt modelId="{4AF712F0-DD18-4635-8584-5BD41AC7E21A}" type="pres">
      <dgm:prSet presAssocID="{F4D5E3C9-0A58-41CD-9B80-16EEB6AEFB40}" presName="compNode" presStyleCnt="0"/>
      <dgm:spPr/>
    </dgm:pt>
    <dgm:pt modelId="{F83CF36C-3798-4EE2-9C38-EE84F195E572}" type="pres">
      <dgm:prSet presAssocID="{F4D5E3C9-0A58-41CD-9B80-16EEB6AEFB40}" presName="node" presStyleLbl="node1" presStyleIdx="3" presStyleCnt="7">
        <dgm:presLayoutVars>
          <dgm:bulletEnabled val="1"/>
        </dgm:presLayoutVars>
      </dgm:prSet>
      <dgm:spPr/>
    </dgm:pt>
    <dgm:pt modelId="{F8E1A9A4-5666-48F5-9BA8-F34BC6A40C27}" type="pres">
      <dgm:prSet presAssocID="{F4D5E3C9-0A58-41CD-9B80-16EEB6AEFB40}" presName="invisiNode" presStyleLbl="node1" presStyleIdx="3" presStyleCnt="7"/>
      <dgm:spPr/>
    </dgm:pt>
    <dgm:pt modelId="{C0121C31-5EB2-4D8C-B3E0-A3B63C3CCE04}" type="pres">
      <dgm:prSet presAssocID="{F4D5E3C9-0A58-41CD-9B80-16EEB6AEFB40}" presName="imagNode" presStyleLbl="fgImgPlace1" presStyleIdx="3" presStyleCnt="7"/>
      <dgm:spPr>
        <a:blipFill>
          <a:blip xmlns:r="http://schemas.openxmlformats.org/officeDocument/2006/relationships" r:embed="rId4">
            <a:extLst>
              <a:ext uri="{28A0092B-C50C-407E-A947-70E740481C1C}">
                <a14:useLocalDpi xmlns:a14="http://schemas.microsoft.com/office/drawing/2010/main" val="0"/>
              </a:ext>
            </a:extLst>
          </a:blip>
          <a:srcRect/>
          <a:stretch>
            <a:fillRect l="-135000" r="-135000"/>
          </a:stretch>
        </a:blipFill>
      </dgm:spPr>
    </dgm:pt>
    <dgm:pt modelId="{B3B8382A-D523-4235-B3EF-51028F77DE3F}" type="pres">
      <dgm:prSet presAssocID="{4D249CBF-408B-4F32-A31C-084098DFD35D}" presName="sibTrans" presStyleLbl="sibTrans2D1" presStyleIdx="0" presStyleCnt="0"/>
      <dgm:spPr/>
    </dgm:pt>
    <dgm:pt modelId="{9245ADA6-004F-4521-9617-B6E23448B4F0}" type="pres">
      <dgm:prSet presAssocID="{D78ECE91-60E6-45C3-91B3-ED94004ECD69}" presName="compNode" presStyleCnt="0"/>
      <dgm:spPr/>
    </dgm:pt>
    <dgm:pt modelId="{CAF762CB-D437-49AB-98E0-5849ADA33446}" type="pres">
      <dgm:prSet presAssocID="{D78ECE91-60E6-45C3-91B3-ED94004ECD69}" presName="node" presStyleLbl="node1" presStyleIdx="4" presStyleCnt="7">
        <dgm:presLayoutVars>
          <dgm:bulletEnabled val="1"/>
        </dgm:presLayoutVars>
      </dgm:prSet>
      <dgm:spPr/>
    </dgm:pt>
    <dgm:pt modelId="{D2F174C1-1D6A-4A3B-91ED-A62F656F0C52}" type="pres">
      <dgm:prSet presAssocID="{D78ECE91-60E6-45C3-91B3-ED94004ECD69}" presName="invisiNode" presStyleLbl="node1" presStyleIdx="4" presStyleCnt="7"/>
      <dgm:spPr/>
    </dgm:pt>
    <dgm:pt modelId="{6B44A8B8-428D-49D8-95A5-2D6169770870}" type="pres">
      <dgm:prSet presAssocID="{D78ECE91-60E6-45C3-91B3-ED94004ECD69}" presName="imagNode" presStyleLbl="fgImgPlace1" presStyleIdx="4" presStyleCnt="7"/>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t="-3000" b="-3000"/>
          </a:stretch>
        </a:blipFill>
      </dgm:spPr>
    </dgm:pt>
    <dgm:pt modelId="{ACFD243A-F246-4116-9BBB-2890AFD8D7D0}" type="pres">
      <dgm:prSet presAssocID="{E5AF61CC-90E4-4F3B-BDF1-8F282640B914}" presName="sibTrans" presStyleLbl="sibTrans2D1" presStyleIdx="0" presStyleCnt="0"/>
      <dgm:spPr/>
    </dgm:pt>
    <dgm:pt modelId="{D7BDE866-8E44-4451-9FA6-4A17A75427FA}" type="pres">
      <dgm:prSet presAssocID="{2D3378F4-9846-453C-901D-52D98AD75CD4}" presName="compNode" presStyleCnt="0"/>
      <dgm:spPr/>
    </dgm:pt>
    <dgm:pt modelId="{9165606A-1FB1-46F7-9134-431C08A5F8E1}" type="pres">
      <dgm:prSet presAssocID="{2D3378F4-9846-453C-901D-52D98AD75CD4}" presName="node" presStyleLbl="node1" presStyleIdx="5" presStyleCnt="7">
        <dgm:presLayoutVars>
          <dgm:bulletEnabled val="1"/>
        </dgm:presLayoutVars>
      </dgm:prSet>
      <dgm:spPr/>
    </dgm:pt>
    <dgm:pt modelId="{9A790608-0284-4735-BFF3-14898EA76E89}" type="pres">
      <dgm:prSet presAssocID="{2D3378F4-9846-453C-901D-52D98AD75CD4}" presName="invisiNode" presStyleLbl="node1" presStyleIdx="5" presStyleCnt="7"/>
      <dgm:spPr/>
    </dgm:pt>
    <dgm:pt modelId="{A22806F7-8557-4993-B7CD-D57BFE9471B9}" type="pres">
      <dgm:prSet presAssocID="{2D3378F4-9846-453C-901D-52D98AD75CD4}" presName="imagNode" presStyleLbl="fgImgPlace1" presStyleIdx="5" presStyleCnt="7"/>
      <dgm:spPr>
        <a:blipFill>
          <a:blip xmlns:r="http://schemas.openxmlformats.org/officeDocument/2006/relationships" r:embed="rId6">
            <a:extLst>
              <a:ext uri="{28A0092B-C50C-407E-A947-70E740481C1C}">
                <a14:useLocalDpi xmlns:a14="http://schemas.microsoft.com/office/drawing/2010/main" val="0"/>
              </a:ext>
            </a:extLst>
          </a:blip>
          <a:srcRect/>
          <a:stretch>
            <a:fillRect l="-14000" r="-14000"/>
          </a:stretch>
        </a:blipFill>
      </dgm:spPr>
    </dgm:pt>
    <dgm:pt modelId="{6BAFDE05-7C7A-EB48-B889-25F2BA606005}" type="pres">
      <dgm:prSet presAssocID="{1B6FFB1A-D3D2-4C62-944E-821B7A5A5A2A}" presName="sibTrans" presStyleLbl="sibTrans2D1" presStyleIdx="0" presStyleCnt="0"/>
      <dgm:spPr/>
    </dgm:pt>
    <dgm:pt modelId="{BDA48B2C-9C29-4941-AAEC-1C327AB7F94C}" type="pres">
      <dgm:prSet presAssocID="{E1FCC27F-493C-3D4A-9608-C29B3468900E}" presName="compNode" presStyleCnt="0"/>
      <dgm:spPr/>
    </dgm:pt>
    <dgm:pt modelId="{B827F5D9-EB98-2744-8B19-0430E6AD0ACB}" type="pres">
      <dgm:prSet presAssocID="{E1FCC27F-493C-3D4A-9608-C29B3468900E}" presName="node" presStyleLbl="node1" presStyleIdx="6" presStyleCnt="7">
        <dgm:presLayoutVars>
          <dgm:bulletEnabled val="1"/>
        </dgm:presLayoutVars>
      </dgm:prSet>
      <dgm:spPr/>
    </dgm:pt>
    <dgm:pt modelId="{00BFAA82-1722-2D44-A406-D2EB79867B4A}" type="pres">
      <dgm:prSet presAssocID="{E1FCC27F-493C-3D4A-9608-C29B3468900E}" presName="invisiNode" presStyleLbl="node1" presStyleIdx="6" presStyleCnt="7"/>
      <dgm:spPr/>
    </dgm:pt>
    <dgm:pt modelId="{9C9E183D-FCD1-374E-B8D1-112FECBF042A}" type="pres">
      <dgm:prSet presAssocID="{E1FCC27F-493C-3D4A-9608-C29B3468900E}" presName="imagNode" presStyleLbl="fgImgPlace1" presStyleIdx="6" presStyleCnt="7"/>
      <dgm:spPr>
        <a:blipFill>
          <a:blip xmlns:r="http://schemas.openxmlformats.org/officeDocument/2006/relationships" r:embed="rId7">
            <a:extLst>
              <a:ext uri="{28A0092B-C50C-407E-A947-70E740481C1C}">
                <a14:useLocalDpi xmlns:a14="http://schemas.microsoft.com/office/drawing/2010/main" val="0"/>
              </a:ext>
            </a:extLst>
          </a:blip>
          <a:srcRect/>
          <a:stretch>
            <a:fillRect l="-24000" r="-24000"/>
          </a:stretch>
        </a:blipFill>
      </dgm:spPr>
    </dgm:pt>
  </dgm:ptLst>
  <dgm:cxnLst>
    <dgm:cxn modelId="{36DF8007-DCDF-9641-ACA3-167B907ACF3E}" type="presOf" srcId="{E1FCC27F-493C-3D4A-9608-C29B3468900E}" destId="{B827F5D9-EB98-2744-8B19-0430E6AD0ACB}" srcOrd="0" destOrd="0" presId="urn:microsoft.com/office/officeart/2005/8/layout/pList2"/>
    <dgm:cxn modelId="{644A1710-FD2B-40D6-BF45-A23462BBA284}" srcId="{B3CF7558-50CF-4D03-9CDD-D5C0A7A42288}" destId="{7F2B8485-B638-4266-B1E7-16E77C3CE3D2}" srcOrd="1" destOrd="0" parTransId="{D1CB65C5-D495-4027-A376-DA282C3D33CB}" sibTransId="{7332A00B-77FE-4C2F-B2EC-39F8F39BE324}"/>
    <dgm:cxn modelId="{E90C711F-47AA-4F8C-93B9-E16A3F608BCC}" type="presOf" srcId="{B3CF7558-50CF-4D03-9CDD-D5C0A7A42288}" destId="{7A7B1A47-8D1F-4532-BA01-ABEBAA20DCC3}" srcOrd="0" destOrd="0" presId="urn:microsoft.com/office/officeart/2005/8/layout/pList2"/>
    <dgm:cxn modelId="{DEED5131-0422-4786-A138-68453FAE347B}" type="presOf" srcId="{7F2B8485-B638-4266-B1E7-16E77C3CE3D2}" destId="{476CF79D-0498-4BAF-AD84-33EAB6654FDE}" srcOrd="0" destOrd="0" presId="urn:microsoft.com/office/officeart/2005/8/layout/pList2"/>
    <dgm:cxn modelId="{6A71193F-DF7A-4919-BB51-5B90C9FBAF74}" type="presOf" srcId="{F4D5E3C9-0A58-41CD-9B80-16EEB6AEFB40}" destId="{F83CF36C-3798-4EE2-9C38-EE84F195E572}" srcOrd="0" destOrd="0" presId="urn:microsoft.com/office/officeart/2005/8/layout/pList2"/>
    <dgm:cxn modelId="{EECA1540-B620-4D69-B799-CCDB77A1DA74}" srcId="{B3CF7558-50CF-4D03-9CDD-D5C0A7A42288}" destId="{2D3378F4-9846-453C-901D-52D98AD75CD4}" srcOrd="5" destOrd="0" parTransId="{04D0B8D8-7DEA-4D91-99D7-93FAAE29DF56}" sibTransId="{1B6FFB1A-D3D2-4C62-944E-821B7A5A5A2A}"/>
    <dgm:cxn modelId="{66FD7555-A2DD-4A15-93EA-73CF1DCD4119}" type="presOf" srcId="{4D249CBF-408B-4F32-A31C-084098DFD35D}" destId="{B3B8382A-D523-4235-B3EF-51028F77DE3F}" srcOrd="0" destOrd="0" presId="urn:microsoft.com/office/officeart/2005/8/layout/pList2"/>
    <dgm:cxn modelId="{3879FF5F-FCAE-4090-969E-2950DC64116B}" srcId="{B3CF7558-50CF-4D03-9CDD-D5C0A7A42288}" destId="{513DE2E3-D318-4832-B19C-31DD14A6F848}" srcOrd="0" destOrd="0" parTransId="{20FA4026-9710-4207-A4E7-BCC9C66D571E}" sibTransId="{48619A34-7558-4704-ABD8-D220A4B5A261}"/>
    <dgm:cxn modelId="{1C63FB6D-D518-45F7-A966-49F557AC825E}" type="presOf" srcId="{D78ECE91-60E6-45C3-91B3-ED94004ECD69}" destId="{CAF762CB-D437-49AB-98E0-5849ADA33446}" srcOrd="0" destOrd="0" presId="urn:microsoft.com/office/officeart/2005/8/layout/pList2"/>
    <dgm:cxn modelId="{8B8DBC7F-6037-4F53-A326-FD5C2B2F6876}" type="presOf" srcId="{48619A34-7558-4704-ABD8-D220A4B5A261}" destId="{9E72CDD7-D0E9-4917-B6CC-ED0B452853F1}" srcOrd="0" destOrd="0" presId="urn:microsoft.com/office/officeart/2005/8/layout/pList2"/>
    <dgm:cxn modelId="{24C41186-AE04-46C5-8DCD-5DD8087197EE}" srcId="{B3CF7558-50CF-4D03-9CDD-D5C0A7A42288}" destId="{D78ECE91-60E6-45C3-91B3-ED94004ECD69}" srcOrd="4" destOrd="0" parTransId="{12FB0D22-9055-4829-8A15-D152E4ED933A}" sibTransId="{E5AF61CC-90E4-4F3B-BDF1-8F282640B914}"/>
    <dgm:cxn modelId="{FBAEBA8A-0152-434A-A33E-402483AC990E}" type="presOf" srcId="{E5AF61CC-90E4-4F3B-BDF1-8F282640B914}" destId="{ACFD243A-F246-4116-9BBB-2890AFD8D7D0}" srcOrd="0" destOrd="0" presId="urn:microsoft.com/office/officeart/2005/8/layout/pList2"/>
    <dgm:cxn modelId="{509BC38E-4DDD-4E7D-80AD-242DB6103DDF}" srcId="{B3CF7558-50CF-4D03-9CDD-D5C0A7A42288}" destId="{F4D5E3C9-0A58-41CD-9B80-16EEB6AEFB40}" srcOrd="3" destOrd="0" parTransId="{621F4299-991D-4084-A60A-5700D0C29E09}" sibTransId="{4D249CBF-408B-4F32-A31C-084098DFD35D}"/>
    <dgm:cxn modelId="{0730CA9E-1EEA-BB48-BA60-9214FB28CFF3}" srcId="{B3CF7558-50CF-4D03-9CDD-D5C0A7A42288}" destId="{E1FCC27F-493C-3D4A-9608-C29B3468900E}" srcOrd="6" destOrd="0" parTransId="{A80045C9-6970-DB4F-81EF-0052DDE2A4A9}" sibTransId="{75FD51CB-4ADE-5D42-AC29-F634EFC980F4}"/>
    <dgm:cxn modelId="{EA2533A6-DFD0-4F61-B306-66FA6F59F6C9}" type="presOf" srcId="{2D3378F4-9846-453C-901D-52D98AD75CD4}" destId="{9165606A-1FB1-46F7-9134-431C08A5F8E1}" srcOrd="0" destOrd="0" presId="urn:microsoft.com/office/officeart/2005/8/layout/pList2"/>
    <dgm:cxn modelId="{B81E8AAD-7B78-4089-90A0-F9B54B7598C4}" type="presOf" srcId="{513DE2E3-D318-4832-B19C-31DD14A6F848}" destId="{35EDE258-40EC-4EE1-83BC-4FAD6CF8D6C7}" srcOrd="0" destOrd="0" presId="urn:microsoft.com/office/officeart/2005/8/layout/pList2"/>
    <dgm:cxn modelId="{E4A03DBA-E6FE-4FF9-9AA8-FD1E1E3D3241}" type="presOf" srcId="{1EE2549A-0063-42F7-B3BD-7CA9878E1C18}" destId="{810C8232-C92D-4664-B834-FE13EC576F9A}" srcOrd="0" destOrd="0" presId="urn:microsoft.com/office/officeart/2005/8/layout/pList2"/>
    <dgm:cxn modelId="{499CFEBB-2E98-4732-A0AA-DC83E84EEA9D}" type="presOf" srcId="{1408A1C6-89CF-4241-A41F-73FB544B1CE2}" destId="{EC7859B0-6DAC-4CED-A1D9-706FE9B54D5B}" srcOrd="0" destOrd="0" presId="urn:microsoft.com/office/officeart/2005/8/layout/pList2"/>
    <dgm:cxn modelId="{D0F3BDD2-F8B5-4BDB-8C08-F3E51CA7B1CF}" type="presOf" srcId="{7332A00B-77FE-4C2F-B2EC-39F8F39BE324}" destId="{55C51161-280B-4314-B8F8-E0CF66E6F827}" srcOrd="0" destOrd="0" presId="urn:microsoft.com/office/officeart/2005/8/layout/pList2"/>
    <dgm:cxn modelId="{C02FCCE0-68E0-4194-A928-BC50E1B6DDD9}" srcId="{B3CF7558-50CF-4D03-9CDD-D5C0A7A42288}" destId="{1408A1C6-89CF-4241-A41F-73FB544B1CE2}" srcOrd="2" destOrd="0" parTransId="{FFCA9A73-9279-4D51-A802-F79D4FC6958F}" sibTransId="{1EE2549A-0063-42F7-B3BD-7CA9878E1C18}"/>
    <dgm:cxn modelId="{D0EA7EF0-3C82-C549-A09B-69A5FDBE187A}" type="presOf" srcId="{1B6FFB1A-D3D2-4C62-944E-821B7A5A5A2A}" destId="{6BAFDE05-7C7A-EB48-B889-25F2BA606005}" srcOrd="0" destOrd="0" presId="urn:microsoft.com/office/officeart/2005/8/layout/pList2"/>
    <dgm:cxn modelId="{A71F4F71-17E2-4B00-8A20-95482F9B6E27}" type="presParOf" srcId="{7A7B1A47-8D1F-4532-BA01-ABEBAA20DCC3}" destId="{70384E00-3508-4FAB-AF2A-DACB350BDBF5}" srcOrd="0" destOrd="0" presId="urn:microsoft.com/office/officeart/2005/8/layout/pList2"/>
    <dgm:cxn modelId="{DC3EA195-4C5A-4FE9-9EDF-E9B981D3419F}" type="presParOf" srcId="{7A7B1A47-8D1F-4532-BA01-ABEBAA20DCC3}" destId="{62B73824-0257-4D2D-8E4D-F8BD85337021}" srcOrd="1" destOrd="0" presId="urn:microsoft.com/office/officeart/2005/8/layout/pList2"/>
    <dgm:cxn modelId="{E540E6D8-F2DD-4829-B3CC-4FC6328BA481}" type="presParOf" srcId="{62B73824-0257-4D2D-8E4D-F8BD85337021}" destId="{3613171E-C6B5-4EB0-A351-D513FE8EC51E}" srcOrd="0" destOrd="0" presId="urn:microsoft.com/office/officeart/2005/8/layout/pList2"/>
    <dgm:cxn modelId="{CFA10C1A-2BB0-4C8A-B2E8-EE1A68065AFC}" type="presParOf" srcId="{3613171E-C6B5-4EB0-A351-D513FE8EC51E}" destId="{35EDE258-40EC-4EE1-83BC-4FAD6CF8D6C7}" srcOrd="0" destOrd="0" presId="urn:microsoft.com/office/officeart/2005/8/layout/pList2"/>
    <dgm:cxn modelId="{FFC60D7D-3B69-4D15-9C7E-D43CDC19C4B1}" type="presParOf" srcId="{3613171E-C6B5-4EB0-A351-D513FE8EC51E}" destId="{93AD43C2-5F13-4B93-A522-1389D10E6C54}" srcOrd="1" destOrd="0" presId="urn:microsoft.com/office/officeart/2005/8/layout/pList2"/>
    <dgm:cxn modelId="{BB36E53C-E66F-4B75-97E6-BB0AEAE93969}" type="presParOf" srcId="{3613171E-C6B5-4EB0-A351-D513FE8EC51E}" destId="{015694A5-432E-4538-A8D0-BD9CDD055666}" srcOrd="2" destOrd="0" presId="urn:microsoft.com/office/officeart/2005/8/layout/pList2"/>
    <dgm:cxn modelId="{9040C529-68A7-4EB0-A877-4047E56F0A82}" type="presParOf" srcId="{62B73824-0257-4D2D-8E4D-F8BD85337021}" destId="{9E72CDD7-D0E9-4917-B6CC-ED0B452853F1}" srcOrd="1" destOrd="0" presId="urn:microsoft.com/office/officeart/2005/8/layout/pList2"/>
    <dgm:cxn modelId="{CE479FBF-F935-4D70-9C10-ED64793E3541}" type="presParOf" srcId="{62B73824-0257-4D2D-8E4D-F8BD85337021}" destId="{ADF64D44-A1AE-4EFD-99CD-AEA7FD07E636}" srcOrd="2" destOrd="0" presId="urn:microsoft.com/office/officeart/2005/8/layout/pList2"/>
    <dgm:cxn modelId="{8EFC01AB-F3D8-43D8-AEDF-90D4A2988300}" type="presParOf" srcId="{ADF64D44-A1AE-4EFD-99CD-AEA7FD07E636}" destId="{476CF79D-0498-4BAF-AD84-33EAB6654FDE}" srcOrd="0" destOrd="0" presId="urn:microsoft.com/office/officeart/2005/8/layout/pList2"/>
    <dgm:cxn modelId="{60142C7B-CD5D-4E88-8FA7-A33F8EF8975D}" type="presParOf" srcId="{ADF64D44-A1AE-4EFD-99CD-AEA7FD07E636}" destId="{E29B2553-E194-4F70-A580-A846672809E7}" srcOrd="1" destOrd="0" presId="urn:microsoft.com/office/officeart/2005/8/layout/pList2"/>
    <dgm:cxn modelId="{1750E061-D27D-4C9E-8C2A-9F5BD0E3AC37}" type="presParOf" srcId="{ADF64D44-A1AE-4EFD-99CD-AEA7FD07E636}" destId="{B27C3775-5AED-443D-9897-9480234FF568}" srcOrd="2" destOrd="0" presId="urn:microsoft.com/office/officeart/2005/8/layout/pList2"/>
    <dgm:cxn modelId="{3D872316-542A-4424-B6AB-366AA01CF4FA}" type="presParOf" srcId="{62B73824-0257-4D2D-8E4D-F8BD85337021}" destId="{55C51161-280B-4314-B8F8-E0CF66E6F827}" srcOrd="3" destOrd="0" presId="urn:microsoft.com/office/officeart/2005/8/layout/pList2"/>
    <dgm:cxn modelId="{9662AE29-D3C0-4F17-A4BF-98DE1D60590F}" type="presParOf" srcId="{62B73824-0257-4D2D-8E4D-F8BD85337021}" destId="{BD842B39-3992-4CFA-98E4-8E5B45843189}" srcOrd="4" destOrd="0" presId="urn:microsoft.com/office/officeart/2005/8/layout/pList2"/>
    <dgm:cxn modelId="{B4265966-B3BE-4220-8522-FCB665EEC864}" type="presParOf" srcId="{BD842B39-3992-4CFA-98E4-8E5B45843189}" destId="{EC7859B0-6DAC-4CED-A1D9-706FE9B54D5B}" srcOrd="0" destOrd="0" presId="urn:microsoft.com/office/officeart/2005/8/layout/pList2"/>
    <dgm:cxn modelId="{D78B90CC-7ADD-4D06-BE82-913CC735F5E2}" type="presParOf" srcId="{BD842B39-3992-4CFA-98E4-8E5B45843189}" destId="{41BB6FFF-255A-4CF0-A6BA-A2E921954ABF}" srcOrd="1" destOrd="0" presId="urn:microsoft.com/office/officeart/2005/8/layout/pList2"/>
    <dgm:cxn modelId="{C64F99B8-738D-4E91-9940-E97AE210F680}" type="presParOf" srcId="{BD842B39-3992-4CFA-98E4-8E5B45843189}" destId="{014E09BA-74B7-47B5-A55A-1413EDBBBF97}" srcOrd="2" destOrd="0" presId="urn:microsoft.com/office/officeart/2005/8/layout/pList2"/>
    <dgm:cxn modelId="{A1CC71CE-FFAA-407D-9575-9DAC34DB782E}" type="presParOf" srcId="{62B73824-0257-4D2D-8E4D-F8BD85337021}" destId="{810C8232-C92D-4664-B834-FE13EC576F9A}" srcOrd="5" destOrd="0" presId="urn:microsoft.com/office/officeart/2005/8/layout/pList2"/>
    <dgm:cxn modelId="{AEF15B7B-0EAE-47AF-B25A-F9419F7FBA54}" type="presParOf" srcId="{62B73824-0257-4D2D-8E4D-F8BD85337021}" destId="{4AF712F0-DD18-4635-8584-5BD41AC7E21A}" srcOrd="6" destOrd="0" presId="urn:microsoft.com/office/officeart/2005/8/layout/pList2"/>
    <dgm:cxn modelId="{9CC6417E-74A5-4279-8C9D-7B120CB303CF}" type="presParOf" srcId="{4AF712F0-DD18-4635-8584-5BD41AC7E21A}" destId="{F83CF36C-3798-4EE2-9C38-EE84F195E572}" srcOrd="0" destOrd="0" presId="urn:microsoft.com/office/officeart/2005/8/layout/pList2"/>
    <dgm:cxn modelId="{494DAA8F-AD79-4352-B24A-89982225AF82}" type="presParOf" srcId="{4AF712F0-DD18-4635-8584-5BD41AC7E21A}" destId="{F8E1A9A4-5666-48F5-9BA8-F34BC6A40C27}" srcOrd="1" destOrd="0" presId="urn:microsoft.com/office/officeart/2005/8/layout/pList2"/>
    <dgm:cxn modelId="{74DF7F41-DC38-4C6D-8E25-C2F4C0DDC25E}" type="presParOf" srcId="{4AF712F0-DD18-4635-8584-5BD41AC7E21A}" destId="{C0121C31-5EB2-4D8C-B3E0-A3B63C3CCE04}" srcOrd="2" destOrd="0" presId="urn:microsoft.com/office/officeart/2005/8/layout/pList2"/>
    <dgm:cxn modelId="{990AC9CA-FC10-4338-866C-4A9DC39BB2C9}" type="presParOf" srcId="{62B73824-0257-4D2D-8E4D-F8BD85337021}" destId="{B3B8382A-D523-4235-B3EF-51028F77DE3F}" srcOrd="7" destOrd="0" presId="urn:microsoft.com/office/officeart/2005/8/layout/pList2"/>
    <dgm:cxn modelId="{376E42DA-D136-4038-9498-30E51CD31C0A}" type="presParOf" srcId="{62B73824-0257-4D2D-8E4D-F8BD85337021}" destId="{9245ADA6-004F-4521-9617-B6E23448B4F0}" srcOrd="8" destOrd="0" presId="urn:microsoft.com/office/officeart/2005/8/layout/pList2"/>
    <dgm:cxn modelId="{8526CE66-EBEC-4B1B-9C1E-B19A58B9796C}" type="presParOf" srcId="{9245ADA6-004F-4521-9617-B6E23448B4F0}" destId="{CAF762CB-D437-49AB-98E0-5849ADA33446}" srcOrd="0" destOrd="0" presId="urn:microsoft.com/office/officeart/2005/8/layout/pList2"/>
    <dgm:cxn modelId="{FD6E042E-5D81-4281-B89A-DFC8993C83E4}" type="presParOf" srcId="{9245ADA6-004F-4521-9617-B6E23448B4F0}" destId="{D2F174C1-1D6A-4A3B-91ED-A62F656F0C52}" srcOrd="1" destOrd="0" presId="urn:microsoft.com/office/officeart/2005/8/layout/pList2"/>
    <dgm:cxn modelId="{3C59BEF3-9C28-40A1-8AE7-2919007A06A4}" type="presParOf" srcId="{9245ADA6-004F-4521-9617-B6E23448B4F0}" destId="{6B44A8B8-428D-49D8-95A5-2D6169770870}" srcOrd="2" destOrd="0" presId="urn:microsoft.com/office/officeart/2005/8/layout/pList2"/>
    <dgm:cxn modelId="{D7A84181-C3D3-4DFD-8863-77DEE3F5A1DE}" type="presParOf" srcId="{62B73824-0257-4D2D-8E4D-F8BD85337021}" destId="{ACFD243A-F246-4116-9BBB-2890AFD8D7D0}" srcOrd="9" destOrd="0" presId="urn:microsoft.com/office/officeart/2005/8/layout/pList2"/>
    <dgm:cxn modelId="{A2B4903A-5C45-4038-AB41-2FD0D1B15006}" type="presParOf" srcId="{62B73824-0257-4D2D-8E4D-F8BD85337021}" destId="{D7BDE866-8E44-4451-9FA6-4A17A75427FA}" srcOrd="10" destOrd="0" presId="urn:microsoft.com/office/officeart/2005/8/layout/pList2"/>
    <dgm:cxn modelId="{623063CE-2947-47F5-9C89-965FC8A37D87}" type="presParOf" srcId="{D7BDE866-8E44-4451-9FA6-4A17A75427FA}" destId="{9165606A-1FB1-46F7-9134-431C08A5F8E1}" srcOrd="0" destOrd="0" presId="urn:microsoft.com/office/officeart/2005/8/layout/pList2"/>
    <dgm:cxn modelId="{1C09E716-1126-45CF-937B-91DD13F85C12}" type="presParOf" srcId="{D7BDE866-8E44-4451-9FA6-4A17A75427FA}" destId="{9A790608-0284-4735-BFF3-14898EA76E89}" srcOrd="1" destOrd="0" presId="urn:microsoft.com/office/officeart/2005/8/layout/pList2"/>
    <dgm:cxn modelId="{BF0ED6C0-9DFA-4D49-A804-80A2D898D7A0}" type="presParOf" srcId="{D7BDE866-8E44-4451-9FA6-4A17A75427FA}" destId="{A22806F7-8557-4993-B7CD-D57BFE9471B9}" srcOrd="2" destOrd="0" presId="urn:microsoft.com/office/officeart/2005/8/layout/pList2"/>
    <dgm:cxn modelId="{6500A218-7B45-BD47-8DFD-85BEFD81C713}" type="presParOf" srcId="{62B73824-0257-4D2D-8E4D-F8BD85337021}" destId="{6BAFDE05-7C7A-EB48-B889-25F2BA606005}" srcOrd="11" destOrd="0" presId="urn:microsoft.com/office/officeart/2005/8/layout/pList2"/>
    <dgm:cxn modelId="{355DC01E-B244-EF49-8EF3-A5AE3ABD5CDC}" type="presParOf" srcId="{62B73824-0257-4D2D-8E4D-F8BD85337021}" destId="{BDA48B2C-9C29-4941-AAEC-1C327AB7F94C}" srcOrd="12" destOrd="0" presId="urn:microsoft.com/office/officeart/2005/8/layout/pList2"/>
    <dgm:cxn modelId="{039E7C6E-F6FE-CD47-8289-5117250C8376}" type="presParOf" srcId="{BDA48B2C-9C29-4941-AAEC-1C327AB7F94C}" destId="{B827F5D9-EB98-2744-8B19-0430E6AD0ACB}" srcOrd="0" destOrd="0" presId="urn:microsoft.com/office/officeart/2005/8/layout/pList2"/>
    <dgm:cxn modelId="{1AA4AC83-CAE1-2F48-AB20-27C1937D51B4}" type="presParOf" srcId="{BDA48B2C-9C29-4941-AAEC-1C327AB7F94C}" destId="{00BFAA82-1722-2D44-A406-D2EB79867B4A}" srcOrd="1" destOrd="0" presId="urn:microsoft.com/office/officeart/2005/8/layout/pList2"/>
    <dgm:cxn modelId="{3F595471-09CD-924A-855F-4CA20FDF27E0}" type="presParOf" srcId="{BDA48B2C-9C29-4941-AAEC-1C327AB7F94C}" destId="{9C9E183D-FCD1-374E-B8D1-112FECBF042A}"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6F864-140B-5A40-98AF-C20F6165F3C1}">
      <dsp:nvSpPr>
        <dsp:cNvPr id="0" name=""/>
        <dsp:cNvSpPr/>
      </dsp:nvSpPr>
      <dsp:spPr>
        <a:xfrm>
          <a:off x="0" y="40270"/>
          <a:ext cx="10684051" cy="1350655"/>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development and maintenance of functional capacity</a:t>
          </a:r>
          <a:endParaRPr lang="en-ID" sz="3400" kern="1200" dirty="0"/>
        </a:p>
      </dsp:txBody>
      <dsp:txXfrm>
        <a:off x="65934" y="106204"/>
        <a:ext cx="10552183" cy="1218787"/>
      </dsp:txXfrm>
    </dsp:sp>
    <dsp:sp modelId="{CA8B5CAC-F3D9-B648-A8EA-034604781E6B}">
      <dsp:nvSpPr>
        <dsp:cNvPr id="0" name=""/>
        <dsp:cNvSpPr/>
      </dsp:nvSpPr>
      <dsp:spPr>
        <a:xfrm>
          <a:off x="0" y="1488845"/>
          <a:ext cx="10684051" cy="1350655"/>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contribute to the well-being of the elderly</a:t>
          </a:r>
          <a:endParaRPr lang="en-ID" sz="3400" kern="1200" dirty="0"/>
        </a:p>
      </dsp:txBody>
      <dsp:txXfrm>
        <a:off x="65934" y="1554779"/>
        <a:ext cx="10552183" cy="1218787"/>
      </dsp:txXfrm>
    </dsp:sp>
    <dsp:sp modelId="{841E60B3-04E3-594B-BE1D-4DD73DA86E43}">
      <dsp:nvSpPr>
        <dsp:cNvPr id="0" name=""/>
        <dsp:cNvSpPr/>
      </dsp:nvSpPr>
      <dsp:spPr>
        <a:xfrm>
          <a:off x="0" y="2937421"/>
          <a:ext cx="10684051" cy="1350655"/>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create environments and opportunities that enable older people to do what they value throughout their lives.</a:t>
          </a:r>
          <a:endParaRPr lang="en-ID" sz="3400" kern="1200" dirty="0"/>
        </a:p>
      </dsp:txBody>
      <dsp:txXfrm>
        <a:off x="65934" y="3003355"/>
        <a:ext cx="10552183" cy="1218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BADAF-48C8-E243-BDAB-A4A7EF9D80C3}">
      <dsp:nvSpPr>
        <dsp:cNvPr id="0" name=""/>
        <dsp:cNvSpPr/>
      </dsp:nvSpPr>
      <dsp:spPr>
        <a:xfrm>
          <a:off x="0" y="211608"/>
          <a:ext cx="10617845" cy="509355"/>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Free From Disease Is Not A Requirement For Healthy Aging</a:t>
          </a:r>
          <a:r>
            <a:rPr lang="en-ID" sz="2500" kern="1200" dirty="0"/>
            <a:t>(</a:t>
          </a:r>
          <a:r>
            <a:rPr lang="en-ID" sz="2500" i="1" kern="1200" dirty="0"/>
            <a:t>Healthy Aging</a:t>
          </a:r>
          <a:r>
            <a:rPr lang="en-ID" sz="2500" kern="1200" dirty="0"/>
            <a:t>)</a:t>
          </a:r>
        </a:p>
      </dsp:txBody>
      <dsp:txXfrm>
        <a:off x="24865" y="236473"/>
        <a:ext cx="10568115" cy="459625"/>
      </dsp:txXfrm>
    </dsp:sp>
    <dsp:sp modelId="{9AD93009-9C39-7146-9710-7C445F9357CC}">
      <dsp:nvSpPr>
        <dsp:cNvPr id="0" name=""/>
        <dsp:cNvSpPr/>
      </dsp:nvSpPr>
      <dsp:spPr>
        <a:xfrm>
          <a:off x="0" y="859510"/>
          <a:ext cx="10617845"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117"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Many Elderly Have </a:t>
          </a:r>
          <a:r>
            <a:rPr lang="id-ID" sz="2100" kern="1200" dirty="0"/>
            <a:t>1 or </a:t>
          </a:r>
          <a:r>
            <a:rPr lang="en-US" sz="2100" kern="1200" dirty="0"/>
            <a:t>More Health Conditions;</a:t>
          </a:r>
          <a:endParaRPr lang="en-ID" sz="2100" kern="1200" dirty="0"/>
        </a:p>
        <a:p>
          <a:pPr marL="228600" lvl="1" indent="-228600" algn="l" defTabSz="933450">
            <a:lnSpc>
              <a:spcPct val="90000"/>
            </a:lnSpc>
            <a:spcBef>
              <a:spcPct val="0"/>
            </a:spcBef>
            <a:spcAft>
              <a:spcPct val="20000"/>
            </a:spcAft>
            <a:buChar char="•"/>
          </a:pPr>
          <a:r>
            <a:rPr lang="id-ID" sz="2100" kern="1200" dirty="0"/>
            <a:t>If Controlled Well </a:t>
          </a:r>
          <a:r>
            <a:rPr lang="en-ID" sz="2100" kern="1200" dirty="0">
              <a:sym typeface="Wingdings" pitchFamily="2" charset="2"/>
            </a:rPr>
            <a:t></a:t>
          </a:r>
          <a:r>
            <a:rPr lang="en-ID" sz="2100" kern="1200" dirty="0"/>
            <a:t> </a:t>
          </a:r>
          <a:r>
            <a:rPr lang="en-US" sz="2100" kern="1200" dirty="0"/>
            <a:t>Has little influence on their well-being.</a:t>
          </a:r>
          <a:endParaRPr lang="en-ID" sz="2100" kern="1200" dirty="0"/>
        </a:p>
      </dsp:txBody>
      <dsp:txXfrm>
        <a:off x="0" y="859510"/>
        <a:ext cx="10617845" cy="1076400"/>
      </dsp:txXfrm>
    </dsp:sp>
    <dsp:sp modelId="{AB71F5C0-4432-9140-9552-8EA179C1FF45}">
      <dsp:nvSpPr>
        <dsp:cNvPr id="0" name=""/>
        <dsp:cNvSpPr/>
      </dsp:nvSpPr>
      <dsp:spPr>
        <a:xfrm>
          <a:off x="0" y="1797363"/>
          <a:ext cx="10617845" cy="648352"/>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id-ID" sz="2700" kern="1200" dirty="0"/>
            <a:t>Active And Healthy Aging</a:t>
          </a:r>
          <a:endParaRPr lang="en-ID" sz="2700" kern="1200" dirty="0"/>
        </a:p>
      </dsp:txBody>
      <dsp:txXfrm>
        <a:off x="31650" y="1829013"/>
        <a:ext cx="10554545" cy="585052"/>
      </dsp:txXfrm>
    </dsp:sp>
    <dsp:sp modelId="{72E3B0F8-5B55-134A-A380-7F0E681B6AE7}">
      <dsp:nvSpPr>
        <dsp:cNvPr id="0" name=""/>
        <dsp:cNvSpPr/>
      </dsp:nvSpPr>
      <dsp:spPr>
        <a:xfrm>
          <a:off x="0" y="2528848"/>
          <a:ext cx="10617845" cy="203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117"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Reducing pressure on health care and social services.</a:t>
          </a:r>
          <a:endParaRPr lang="en-ID" sz="2100" kern="1200" dirty="0"/>
        </a:p>
        <a:p>
          <a:pPr marL="228600" lvl="1" indent="-228600" algn="l" defTabSz="933450">
            <a:lnSpc>
              <a:spcPct val="90000"/>
            </a:lnSpc>
            <a:spcBef>
              <a:spcPct val="0"/>
            </a:spcBef>
            <a:spcAft>
              <a:spcPct val="20000"/>
            </a:spcAft>
            <a:buChar char="•"/>
          </a:pPr>
          <a:r>
            <a:rPr lang="en-US" sz="2100" kern="1200" dirty="0"/>
            <a:t>Contributing to family, community, economy, and environment.</a:t>
          </a:r>
          <a:endParaRPr lang="id-ID" sz="2100" kern="1200" dirty="0"/>
        </a:p>
        <a:p>
          <a:pPr marL="228600" lvl="1" indent="-228600" algn="l" defTabSz="933450">
            <a:lnSpc>
              <a:spcPct val="90000"/>
            </a:lnSpc>
            <a:spcBef>
              <a:spcPct val="0"/>
            </a:spcBef>
            <a:spcAft>
              <a:spcPct val="20000"/>
            </a:spcAft>
            <a:buChar char="•"/>
          </a:pPr>
          <a:r>
            <a:rPr lang="en-US" sz="2100" kern="1200" dirty="0"/>
            <a:t>Can continually contribute his skills, knowledge, and experience to the community.</a:t>
          </a:r>
          <a:endParaRPr lang="id-ID" sz="2100" kern="1200" dirty="0"/>
        </a:p>
      </dsp:txBody>
      <dsp:txXfrm>
        <a:off x="0" y="2528848"/>
        <a:ext cx="10617845" cy="20338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B0FF4-AF8D-B04E-8AFB-BA74338B40F5}">
      <dsp:nvSpPr>
        <dsp:cNvPr id="0" name=""/>
        <dsp:cNvSpPr/>
      </dsp:nvSpPr>
      <dsp:spPr>
        <a:xfrm>
          <a:off x="255390" y="9780"/>
          <a:ext cx="10518833" cy="767520"/>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i="1" kern="1200" dirty="0"/>
            <a:t>The United Nations General Assembly </a:t>
          </a:r>
          <a:endParaRPr lang="en-ID" sz="3200" i="1" kern="1200" dirty="0"/>
        </a:p>
      </dsp:txBody>
      <dsp:txXfrm>
        <a:off x="292857" y="47247"/>
        <a:ext cx="10443899" cy="692586"/>
      </dsp:txXfrm>
    </dsp:sp>
    <dsp:sp modelId="{3B040A72-63B0-4342-8B10-5FDA5D7A482D}">
      <dsp:nvSpPr>
        <dsp:cNvPr id="0" name=""/>
        <dsp:cNvSpPr/>
      </dsp:nvSpPr>
      <dsp:spPr>
        <a:xfrm>
          <a:off x="0" y="777300"/>
          <a:ext cx="11029615" cy="86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Declaring 2021–2030 as the decade of healthy aging</a:t>
          </a:r>
          <a:endParaRPr lang="en-ID" sz="2500" kern="1200" dirty="0"/>
        </a:p>
        <a:p>
          <a:pPr marL="228600" lvl="1" indent="-228600" algn="l" defTabSz="1111250">
            <a:lnSpc>
              <a:spcPct val="90000"/>
            </a:lnSpc>
            <a:spcBef>
              <a:spcPct val="0"/>
            </a:spcBef>
            <a:spcAft>
              <a:spcPct val="20000"/>
            </a:spcAft>
            <a:buChar char="•"/>
          </a:pPr>
          <a:r>
            <a:rPr lang="en-US" sz="2500" kern="1200" dirty="0"/>
            <a:t>Ask WHO to lead implementation.</a:t>
          </a:r>
          <a:endParaRPr lang="id-ID" sz="2500" kern="1200" dirty="0"/>
        </a:p>
      </dsp:txBody>
      <dsp:txXfrm>
        <a:off x="0" y="777300"/>
        <a:ext cx="11029615" cy="861120"/>
      </dsp:txXfrm>
    </dsp:sp>
    <dsp:sp modelId="{C4F707BA-CA3A-F34F-951E-4A64EF9DC1C3}">
      <dsp:nvSpPr>
        <dsp:cNvPr id="0" name=""/>
        <dsp:cNvSpPr/>
      </dsp:nvSpPr>
      <dsp:spPr>
        <a:xfrm>
          <a:off x="181216" y="1638421"/>
          <a:ext cx="10667181" cy="767520"/>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id-ID" sz="3200" kern="1200" dirty="0"/>
            <a:t>Decade of Healthy Aging </a:t>
          </a:r>
          <a:r>
            <a:rPr lang="en-US" sz="3200" kern="1200" dirty="0">
              <a:sym typeface="Wingdings" pitchFamily="2" charset="2"/>
            </a:rPr>
            <a:t></a:t>
          </a:r>
          <a:r>
            <a:rPr lang="en-US" sz="3200" kern="1200" dirty="0"/>
            <a:t> global collaboration </a:t>
          </a:r>
          <a:endParaRPr lang="en-ID" sz="3200" kern="1200" dirty="0"/>
        </a:p>
      </dsp:txBody>
      <dsp:txXfrm>
        <a:off x="218683" y="1675888"/>
        <a:ext cx="10592247" cy="692586"/>
      </dsp:txXfrm>
    </dsp:sp>
    <dsp:sp modelId="{F2C4A97E-AD90-304C-8BB0-A8EF70027C3F}">
      <dsp:nvSpPr>
        <dsp:cNvPr id="0" name=""/>
        <dsp:cNvSpPr/>
      </dsp:nvSpPr>
      <dsp:spPr>
        <a:xfrm>
          <a:off x="0" y="2405941"/>
          <a:ext cx="11029615" cy="1920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Bringing together government, civil society, international institutions, professionals, academia, media and the private sector for 10 years of concerted, catalytic and collaborative action to promote longer and healthier lives.</a:t>
          </a:r>
          <a:endParaRPr lang="en-ID" sz="2500" kern="1200" dirty="0"/>
        </a:p>
        <a:p>
          <a:pPr marL="228600" lvl="1" indent="-228600" algn="l" defTabSz="1111250">
            <a:lnSpc>
              <a:spcPct val="90000"/>
            </a:lnSpc>
            <a:spcBef>
              <a:spcPct val="0"/>
            </a:spcBef>
            <a:spcAft>
              <a:spcPct val="20000"/>
            </a:spcAft>
            <a:buChar char="•"/>
          </a:pPr>
          <a:r>
            <a:rPr lang="en-US" sz="2500" kern="1200" dirty="0"/>
            <a:t>Support the realization of the UN 2030 agenda on the SDG</a:t>
          </a:r>
          <a:endParaRPr lang="id-ID" sz="2500" kern="1200" dirty="0"/>
        </a:p>
      </dsp:txBody>
      <dsp:txXfrm>
        <a:off x="0" y="2405941"/>
        <a:ext cx="11029615" cy="19209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F6A0F-909B-A14C-8F35-21DDFE00220B}">
      <dsp:nvSpPr>
        <dsp:cNvPr id="0" name=""/>
        <dsp:cNvSpPr/>
      </dsp:nvSpPr>
      <dsp:spPr>
        <a:xfrm>
          <a:off x="279655" y="47503"/>
          <a:ext cx="10470303" cy="791505"/>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The COVID-19 pandemic affects the well-being of the elderly</a:t>
          </a:r>
          <a:endParaRPr lang="en-ID" sz="3200" kern="1200" dirty="0"/>
        </a:p>
      </dsp:txBody>
      <dsp:txXfrm>
        <a:off x="318293" y="86141"/>
        <a:ext cx="10393027" cy="714229"/>
      </dsp:txXfrm>
    </dsp:sp>
    <dsp:sp modelId="{D31165D6-3C4E-9C44-A2CB-0A043BDFF7C0}">
      <dsp:nvSpPr>
        <dsp:cNvPr id="0" name=""/>
        <dsp:cNvSpPr/>
      </dsp:nvSpPr>
      <dsp:spPr>
        <a:xfrm>
          <a:off x="0" y="839008"/>
          <a:ext cx="11029615" cy="1195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i="1" kern="1200" dirty="0"/>
            <a:t>The Decade of Healthy Aging is needed to ensure that older people can fulfill their potential in terms of their dignity and equality and in a healthy environment.</a:t>
          </a:r>
          <a:endParaRPr lang="en-ID" sz="2500" kern="1200" dirty="0"/>
        </a:p>
      </dsp:txBody>
      <dsp:txXfrm>
        <a:off x="0" y="839008"/>
        <a:ext cx="11029615" cy="1195424"/>
      </dsp:txXfrm>
    </dsp:sp>
    <dsp:sp modelId="{6514723E-35F7-1647-A28B-CEF4BD7114C9}">
      <dsp:nvSpPr>
        <dsp:cNvPr id="0" name=""/>
        <dsp:cNvSpPr/>
      </dsp:nvSpPr>
      <dsp:spPr>
        <a:xfrm>
          <a:off x="304362" y="2034433"/>
          <a:ext cx="10420890" cy="791505"/>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ID" sz="3200" kern="1200" dirty="0"/>
            <a:t>Decade of Healthy Ageing</a:t>
          </a:r>
          <a:r>
            <a:rPr lang="en-US" sz="3200" kern="1200" dirty="0"/>
            <a:t> (2021–2030) </a:t>
          </a:r>
        </a:p>
      </dsp:txBody>
      <dsp:txXfrm>
        <a:off x="343000" y="2073071"/>
        <a:ext cx="10343614" cy="714229"/>
      </dsp:txXfrm>
    </dsp:sp>
    <dsp:sp modelId="{6E7BE9E9-934C-1644-BA44-658CC6377750}">
      <dsp:nvSpPr>
        <dsp:cNvPr id="0" name=""/>
        <dsp:cNvSpPr/>
      </dsp:nvSpPr>
      <dsp:spPr>
        <a:xfrm>
          <a:off x="0" y="2825938"/>
          <a:ext cx="11029615" cy="12637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Improving the lives of the elderly, their families, and the community the elderly live in.</a:t>
          </a:r>
          <a:endParaRPr lang="en-ID" sz="2500" kern="1200" dirty="0"/>
        </a:p>
        <a:p>
          <a:pPr marL="228600" lvl="1" indent="-228600" algn="l" defTabSz="1111250">
            <a:lnSpc>
              <a:spcPct val="90000"/>
            </a:lnSpc>
            <a:spcBef>
              <a:spcPct val="0"/>
            </a:spcBef>
            <a:spcAft>
              <a:spcPct val="20000"/>
            </a:spcAft>
            <a:buChar char="•"/>
          </a:pPr>
          <a:r>
            <a:rPr lang="en-US" sz="2500" kern="1200" dirty="0"/>
            <a:t>Working to reduce health inequalities</a:t>
          </a:r>
          <a:endParaRPr lang="id-ID" sz="2500" kern="1200" dirty="0"/>
        </a:p>
      </dsp:txBody>
      <dsp:txXfrm>
        <a:off x="0" y="2825938"/>
        <a:ext cx="11029615" cy="12637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84E00-3508-4FAB-AF2A-DACB350BDBF5}">
      <dsp:nvSpPr>
        <dsp:cNvPr id="0" name=""/>
        <dsp:cNvSpPr/>
      </dsp:nvSpPr>
      <dsp:spPr>
        <a:xfrm>
          <a:off x="0" y="1190887"/>
          <a:ext cx="9894955" cy="1856961"/>
        </a:xfrm>
        <a:prstGeom prst="roundRect">
          <a:avLst>
            <a:gd name="adj" fmla="val 10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5694A5-432E-4538-A8D0-BD9CDD055666}">
      <dsp:nvSpPr>
        <dsp:cNvPr id="0" name=""/>
        <dsp:cNvSpPr/>
      </dsp:nvSpPr>
      <dsp:spPr>
        <a:xfrm>
          <a:off x="305023" y="247594"/>
          <a:ext cx="1221698" cy="136177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EDE258-40EC-4EE1-83BC-4FAD6CF8D6C7}">
      <dsp:nvSpPr>
        <dsp:cNvPr id="0" name=""/>
        <dsp:cNvSpPr/>
      </dsp:nvSpPr>
      <dsp:spPr>
        <a:xfrm rot="10800000">
          <a:off x="305023" y="1856961"/>
          <a:ext cx="1221698" cy="2269619"/>
        </a:xfrm>
        <a:prstGeom prst="round2SameRect">
          <a:avLst>
            <a:gd name="adj1" fmla="val 10500"/>
            <a:gd name="adj2" fmla="val 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id-ID" sz="1500" kern="1200" dirty="0"/>
            <a:t>Maintan</a:t>
          </a:r>
          <a:r>
            <a:rPr lang="id-ID" sz="1500" kern="1200" baseline="0" dirty="0"/>
            <a:t> body weight</a:t>
          </a:r>
          <a:endParaRPr lang="en-ID" sz="1500" kern="1200" dirty="0"/>
        </a:p>
      </dsp:txBody>
      <dsp:txXfrm rot="10800000">
        <a:off x="342594" y="1856961"/>
        <a:ext cx="1146556" cy="2232048"/>
      </dsp:txXfrm>
    </dsp:sp>
    <dsp:sp modelId="{B27C3775-5AED-443D-9897-9480234FF568}">
      <dsp:nvSpPr>
        <dsp:cNvPr id="0" name=""/>
        <dsp:cNvSpPr/>
      </dsp:nvSpPr>
      <dsp:spPr>
        <a:xfrm>
          <a:off x="1648891" y="247594"/>
          <a:ext cx="1221698" cy="1361771"/>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6CF79D-0498-4BAF-AD84-33EAB6654FDE}">
      <dsp:nvSpPr>
        <dsp:cNvPr id="0" name=""/>
        <dsp:cNvSpPr/>
      </dsp:nvSpPr>
      <dsp:spPr>
        <a:xfrm rot="10800000">
          <a:off x="1648891" y="1856961"/>
          <a:ext cx="1221698" cy="2269619"/>
        </a:xfrm>
        <a:prstGeom prst="round2SameRect">
          <a:avLst>
            <a:gd name="adj1" fmla="val 10500"/>
            <a:gd name="adj2" fmla="val 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id-ID" sz="1500" kern="1200" dirty="0"/>
            <a:t>Eat healthy food</a:t>
          </a:r>
          <a:endParaRPr lang="en-ID" sz="1500" kern="1200" dirty="0"/>
        </a:p>
      </dsp:txBody>
      <dsp:txXfrm rot="10800000">
        <a:off x="1686462" y="1856961"/>
        <a:ext cx="1146556" cy="2232048"/>
      </dsp:txXfrm>
    </dsp:sp>
    <dsp:sp modelId="{014E09BA-74B7-47B5-A55A-1413EDBBBF97}">
      <dsp:nvSpPr>
        <dsp:cNvPr id="0" name=""/>
        <dsp:cNvSpPr/>
      </dsp:nvSpPr>
      <dsp:spPr>
        <a:xfrm>
          <a:off x="2992760" y="247594"/>
          <a:ext cx="1221698" cy="136177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2000" r="-2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7859B0-6DAC-4CED-A1D9-706FE9B54D5B}">
      <dsp:nvSpPr>
        <dsp:cNvPr id="0" name=""/>
        <dsp:cNvSpPr/>
      </dsp:nvSpPr>
      <dsp:spPr>
        <a:xfrm rot="10800000">
          <a:off x="2992760" y="1856961"/>
          <a:ext cx="1221698" cy="2269619"/>
        </a:xfrm>
        <a:prstGeom prst="round2SameRect">
          <a:avLst>
            <a:gd name="adj1" fmla="val 10500"/>
            <a:gd name="adj2" fmla="val 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id-ID" sz="1500" kern="1200" dirty="0"/>
            <a:t>Exercise regularly</a:t>
          </a:r>
          <a:endParaRPr lang="en-ID" sz="1500" kern="1200" dirty="0"/>
        </a:p>
      </dsp:txBody>
      <dsp:txXfrm rot="10800000">
        <a:off x="3030331" y="1856961"/>
        <a:ext cx="1146556" cy="2232048"/>
      </dsp:txXfrm>
    </dsp:sp>
    <dsp:sp modelId="{C0121C31-5EB2-4D8C-B3E0-A3B63C3CCE04}">
      <dsp:nvSpPr>
        <dsp:cNvPr id="0" name=""/>
        <dsp:cNvSpPr/>
      </dsp:nvSpPr>
      <dsp:spPr>
        <a:xfrm>
          <a:off x="4336628" y="247594"/>
          <a:ext cx="1221698" cy="1361771"/>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35000" r="-13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3CF36C-3798-4EE2-9C38-EE84F195E572}">
      <dsp:nvSpPr>
        <dsp:cNvPr id="0" name=""/>
        <dsp:cNvSpPr/>
      </dsp:nvSpPr>
      <dsp:spPr>
        <a:xfrm rot="10800000">
          <a:off x="4336628" y="1856961"/>
          <a:ext cx="1221698" cy="2269619"/>
        </a:xfrm>
        <a:prstGeom prst="round2SameRect">
          <a:avLst>
            <a:gd name="adj1" fmla="val 10500"/>
            <a:gd name="adj2" fmla="val 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id-ID" sz="1500" kern="1200" dirty="0"/>
            <a:t>Breathing clean air</a:t>
          </a:r>
        </a:p>
      </dsp:txBody>
      <dsp:txXfrm rot="10800000">
        <a:off x="4374199" y="1856961"/>
        <a:ext cx="1146556" cy="2232048"/>
      </dsp:txXfrm>
    </dsp:sp>
    <dsp:sp modelId="{6B44A8B8-428D-49D8-95A5-2D6169770870}">
      <dsp:nvSpPr>
        <dsp:cNvPr id="0" name=""/>
        <dsp:cNvSpPr/>
      </dsp:nvSpPr>
      <dsp:spPr>
        <a:xfrm>
          <a:off x="5680497" y="247594"/>
          <a:ext cx="1221698" cy="1361771"/>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F762CB-D437-49AB-98E0-5849ADA33446}">
      <dsp:nvSpPr>
        <dsp:cNvPr id="0" name=""/>
        <dsp:cNvSpPr/>
      </dsp:nvSpPr>
      <dsp:spPr>
        <a:xfrm rot="10800000">
          <a:off x="5680497" y="1856961"/>
          <a:ext cx="1221698" cy="2269619"/>
        </a:xfrm>
        <a:prstGeom prst="round2SameRect">
          <a:avLst>
            <a:gd name="adj1" fmla="val 10500"/>
            <a:gd name="adj2" fmla="val 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id-ID" sz="1500" kern="1200" dirty="0"/>
            <a:t>Refrain from tobacco use</a:t>
          </a:r>
        </a:p>
      </dsp:txBody>
      <dsp:txXfrm rot="10800000">
        <a:off x="5718068" y="1856961"/>
        <a:ext cx="1146556" cy="2232048"/>
      </dsp:txXfrm>
    </dsp:sp>
    <dsp:sp modelId="{A22806F7-8557-4993-B7CD-D57BFE9471B9}">
      <dsp:nvSpPr>
        <dsp:cNvPr id="0" name=""/>
        <dsp:cNvSpPr/>
      </dsp:nvSpPr>
      <dsp:spPr>
        <a:xfrm>
          <a:off x="7024365" y="247594"/>
          <a:ext cx="1221698" cy="1361771"/>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65606A-1FB1-46F7-9134-431C08A5F8E1}">
      <dsp:nvSpPr>
        <dsp:cNvPr id="0" name=""/>
        <dsp:cNvSpPr/>
      </dsp:nvSpPr>
      <dsp:spPr>
        <a:xfrm rot="10800000">
          <a:off x="7024365" y="1856961"/>
          <a:ext cx="1221698" cy="2269619"/>
        </a:xfrm>
        <a:prstGeom prst="round2SameRect">
          <a:avLst>
            <a:gd name="adj1" fmla="val 10500"/>
            <a:gd name="adj2" fmla="val 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kern="1200" dirty="0"/>
            <a:t>Take an active role in the community</a:t>
          </a:r>
          <a:endParaRPr lang="id-ID" sz="1500" kern="1200" dirty="0"/>
        </a:p>
      </dsp:txBody>
      <dsp:txXfrm rot="10800000">
        <a:off x="7061936" y="1856961"/>
        <a:ext cx="1146556" cy="2232048"/>
      </dsp:txXfrm>
    </dsp:sp>
    <dsp:sp modelId="{9C9E183D-FCD1-374E-B8D1-112FECBF042A}">
      <dsp:nvSpPr>
        <dsp:cNvPr id="0" name=""/>
        <dsp:cNvSpPr/>
      </dsp:nvSpPr>
      <dsp:spPr>
        <a:xfrm>
          <a:off x="8368233" y="247594"/>
          <a:ext cx="1221698" cy="1361771"/>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27F5D9-EB98-2744-8B19-0430E6AD0ACB}">
      <dsp:nvSpPr>
        <dsp:cNvPr id="0" name=""/>
        <dsp:cNvSpPr/>
      </dsp:nvSpPr>
      <dsp:spPr>
        <a:xfrm rot="10800000">
          <a:off x="8368233" y="1856961"/>
          <a:ext cx="1221698" cy="2269619"/>
        </a:xfrm>
        <a:prstGeom prst="round2SameRect">
          <a:avLst>
            <a:gd name="adj1" fmla="val 10500"/>
            <a:gd name="adj2" fmla="val 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kern="1200" dirty="0"/>
            <a:t>Vaccination</a:t>
          </a:r>
        </a:p>
      </dsp:txBody>
      <dsp:txXfrm rot="10800000">
        <a:off x="8405804" y="1856961"/>
        <a:ext cx="1146556" cy="22320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054B3-E03F-4AE4-8497-BDCDEC0B80BE}" type="datetimeFigureOut">
              <a:rPr lang="en-US" smtClean="0"/>
              <a:t>7/10/24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18B95E-A4CB-4D4E-BACB-4F0E5C9BA090}" type="slidenum">
              <a:rPr lang="en-US" smtClean="0"/>
              <a:t>‹#›</a:t>
            </a:fld>
            <a:endParaRPr lang="en-US"/>
          </a:p>
        </p:txBody>
      </p:sp>
    </p:spTree>
    <p:extLst>
      <p:ext uri="{BB962C8B-B14F-4D97-AF65-F5344CB8AC3E}">
        <p14:creationId xmlns:p14="http://schemas.microsoft.com/office/powerpoint/2010/main" val="3636390453"/>
      </p:ext>
    </p:extLst>
  </p:cSld>
  <p:clrMap bg1="lt1" tx1="dk1" bg2="lt2" tx2="dk2" accent1="accent1" accent2="accent2" accent3="accent3" accent4="accent4" accent5="accent5" accent6="accent6" hlink="hlink" folHlink="folHlink"/>
  <p:notesStyle>
    <a:lvl1pPr marL="0" algn="l" defTabSz="914354" rtl="0" eaLnBrk="1" latinLnBrk="0" hangingPunct="1">
      <a:defRPr sz="1200" kern="1200">
        <a:solidFill>
          <a:schemeClr val="tx1"/>
        </a:solidFill>
        <a:latin typeface="+mn-lt"/>
        <a:ea typeface="+mn-ea"/>
        <a:cs typeface="+mn-cs"/>
      </a:defRPr>
    </a:lvl1pPr>
    <a:lvl2pPr marL="457178" algn="l" defTabSz="914354" rtl="0" eaLnBrk="1" latinLnBrk="0" hangingPunct="1">
      <a:defRPr sz="1200" kern="1200">
        <a:solidFill>
          <a:schemeClr val="tx1"/>
        </a:solidFill>
        <a:latin typeface="+mn-lt"/>
        <a:ea typeface="+mn-ea"/>
        <a:cs typeface="+mn-cs"/>
      </a:defRPr>
    </a:lvl2pPr>
    <a:lvl3pPr marL="914354" algn="l" defTabSz="914354" rtl="0" eaLnBrk="1" latinLnBrk="0" hangingPunct="1">
      <a:defRPr sz="1200" kern="1200">
        <a:solidFill>
          <a:schemeClr val="tx1"/>
        </a:solidFill>
        <a:latin typeface="+mn-lt"/>
        <a:ea typeface="+mn-ea"/>
        <a:cs typeface="+mn-cs"/>
      </a:defRPr>
    </a:lvl3pPr>
    <a:lvl4pPr marL="1371532" algn="l" defTabSz="914354" rtl="0" eaLnBrk="1" latinLnBrk="0" hangingPunct="1">
      <a:defRPr sz="1200" kern="1200">
        <a:solidFill>
          <a:schemeClr val="tx1"/>
        </a:solidFill>
        <a:latin typeface="+mn-lt"/>
        <a:ea typeface="+mn-ea"/>
        <a:cs typeface="+mn-cs"/>
      </a:defRPr>
    </a:lvl4pPr>
    <a:lvl5pPr marL="1828709" algn="l" defTabSz="914354" rtl="0" eaLnBrk="1" latinLnBrk="0" hangingPunct="1">
      <a:defRPr sz="1200" kern="1200">
        <a:solidFill>
          <a:schemeClr val="tx1"/>
        </a:solidFill>
        <a:latin typeface="+mn-lt"/>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g10d9b9a81ad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5" name="Google Shape;1365;g10d9b9a81ad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g10d9b9a81ad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5" name="Google Shape;1365;g10d9b9a81ad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048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g10d9b9a81ad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5" name="Google Shape;1365;g10d9b9a81ad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62456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g10d9b9a81ad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5" name="Google Shape;1365;g10d9b9a81ad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8365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g10d9b9a81ad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5" name="Google Shape;1365;g10d9b9a81ad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47639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ad20d076ce_3_31:notes"/>
          <p:cNvSpPr>
            <a:spLocks noGrp="1" noRot="1" noChangeAspect="1"/>
          </p:cNvSpPr>
          <p:nvPr>
            <p:ph type="sldImg" idx="2"/>
          </p:nvPr>
        </p:nvSpPr>
        <p:spPr>
          <a:xfrm>
            <a:off x="2714625" y="515938"/>
            <a:ext cx="4592638" cy="2584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ad20d076ce_3_31:notes"/>
          <p:cNvSpPr txBox="1">
            <a:spLocks noGrp="1"/>
          </p:cNvSpPr>
          <p:nvPr>
            <p:ph type="body" idx="1"/>
          </p:nvPr>
        </p:nvSpPr>
        <p:spPr>
          <a:xfrm>
            <a:off x="1002030" y="3271878"/>
            <a:ext cx="8016240" cy="309967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bd6c00e730_0_89:notes"/>
          <p:cNvSpPr>
            <a:spLocks noGrp="1" noRot="1" noChangeAspect="1"/>
          </p:cNvSpPr>
          <p:nvPr>
            <p:ph type="sldImg" idx="2"/>
          </p:nvPr>
        </p:nvSpPr>
        <p:spPr>
          <a:xfrm>
            <a:off x="2713038" y="515938"/>
            <a:ext cx="4595812" cy="2584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bd6c00e730_0_89:notes"/>
          <p:cNvSpPr txBox="1">
            <a:spLocks noGrp="1"/>
          </p:cNvSpPr>
          <p:nvPr>
            <p:ph type="body" idx="1"/>
          </p:nvPr>
        </p:nvSpPr>
        <p:spPr>
          <a:xfrm>
            <a:off x="1002030" y="3271878"/>
            <a:ext cx="8016240" cy="309967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e1db6935f2_0_315:notes"/>
          <p:cNvSpPr>
            <a:spLocks noGrp="1" noRot="1" noChangeAspect="1"/>
          </p:cNvSpPr>
          <p:nvPr>
            <p:ph type="sldImg" idx="2"/>
          </p:nvPr>
        </p:nvSpPr>
        <p:spPr>
          <a:xfrm>
            <a:off x="2713038" y="515938"/>
            <a:ext cx="4595812" cy="2584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1" name="Google Shape;1031;ge1db6935f2_0_315:notes"/>
          <p:cNvSpPr txBox="1">
            <a:spLocks noGrp="1"/>
          </p:cNvSpPr>
          <p:nvPr>
            <p:ph type="body" idx="1"/>
          </p:nvPr>
        </p:nvSpPr>
        <p:spPr>
          <a:xfrm>
            <a:off x="1002030" y="3271878"/>
            <a:ext cx="8016240" cy="309967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760a3cf719_0_509:notes"/>
          <p:cNvSpPr>
            <a:spLocks noGrp="1" noRot="1" noChangeAspect="1"/>
          </p:cNvSpPr>
          <p:nvPr>
            <p:ph type="sldImg" idx="2"/>
          </p:nvPr>
        </p:nvSpPr>
        <p:spPr>
          <a:xfrm>
            <a:off x="2714625" y="515938"/>
            <a:ext cx="4591050" cy="2582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760a3cf719_0_509:notes"/>
          <p:cNvSpPr txBox="1">
            <a:spLocks noGrp="1"/>
          </p:cNvSpPr>
          <p:nvPr>
            <p:ph type="body" idx="1"/>
          </p:nvPr>
        </p:nvSpPr>
        <p:spPr>
          <a:xfrm>
            <a:off x="1002031" y="3271878"/>
            <a:ext cx="8016239" cy="3099673"/>
          </a:xfrm>
          <a:prstGeom prst="rect">
            <a:avLst/>
          </a:prstGeom>
        </p:spPr>
        <p:txBody>
          <a:bodyPr spcFirstLastPara="1" wrap="square" lIns="96600" tIns="96600" rIns="96600" bIns="96600" anchor="t" anchorCtr="0">
            <a:noAutofit/>
          </a:bodyPr>
          <a:lstStyle/>
          <a:p>
            <a:pPr marL="0" indent="0">
              <a:buNone/>
            </a:pPr>
            <a:endParaRPr dirty="0"/>
          </a:p>
        </p:txBody>
      </p:sp>
    </p:spTree>
    <p:extLst>
      <p:ext uri="{BB962C8B-B14F-4D97-AF65-F5344CB8AC3E}">
        <p14:creationId xmlns:p14="http://schemas.microsoft.com/office/powerpoint/2010/main" val="1286645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8BF003-BBEF-C446-B374-CA8950F4BC59}" type="slidenum">
              <a:rPr lang="en-US" smtClean="0"/>
              <a:t>41</a:t>
            </a:fld>
            <a:endParaRPr lang="en-US"/>
          </a:p>
        </p:txBody>
      </p:sp>
    </p:spTree>
    <p:extLst>
      <p:ext uri="{BB962C8B-B14F-4D97-AF65-F5344CB8AC3E}">
        <p14:creationId xmlns:p14="http://schemas.microsoft.com/office/powerpoint/2010/main" val="2598029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8BF003-BBEF-C446-B374-CA8950F4BC59}" type="slidenum">
              <a:rPr lang="en-US" smtClean="0"/>
              <a:t>42</a:t>
            </a:fld>
            <a:endParaRPr lang="en-US"/>
          </a:p>
        </p:txBody>
      </p:sp>
    </p:spTree>
    <p:extLst>
      <p:ext uri="{BB962C8B-B14F-4D97-AF65-F5344CB8AC3E}">
        <p14:creationId xmlns:p14="http://schemas.microsoft.com/office/powerpoint/2010/main" val="2368076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dirty="0" err="1"/>
              <a:t>mengubah</a:t>
            </a:r>
            <a:r>
              <a:rPr lang="en-US" dirty="0"/>
              <a:t> </a:t>
            </a:r>
            <a:r>
              <a:rPr lang="en-US" dirty="0" err="1"/>
              <a:t>cara</a:t>
            </a:r>
            <a:r>
              <a:rPr lang="en-US" dirty="0"/>
              <a:t> </a:t>
            </a:r>
            <a:r>
              <a:rPr lang="en-US" dirty="0" err="1"/>
              <a:t>kita</a:t>
            </a:r>
            <a:r>
              <a:rPr lang="en-US" dirty="0"/>
              <a:t> </a:t>
            </a:r>
            <a:r>
              <a:rPr lang="en-US" dirty="0" err="1"/>
              <a:t>berpikir</a:t>
            </a:r>
            <a:r>
              <a:rPr lang="en-US" dirty="0"/>
              <a:t>, </a:t>
            </a:r>
            <a:r>
              <a:rPr lang="en-US" dirty="0" err="1"/>
              <a:t>merasa</a:t>
            </a:r>
            <a:r>
              <a:rPr lang="en-US" dirty="0"/>
              <a:t> </a:t>
            </a:r>
            <a:r>
              <a:rPr lang="en-US" dirty="0" err="1"/>
              <a:t>dan</a:t>
            </a:r>
            <a:r>
              <a:rPr lang="en-US" dirty="0"/>
              <a:t> </a:t>
            </a:r>
            <a:r>
              <a:rPr lang="en-US" dirty="0" err="1"/>
              <a:t>bertindak</a:t>
            </a:r>
            <a:r>
              <a:rPr lang="en-US" dirty="0"/>
              <a:t> </a:t>
            </a:r>
            <a:r>
              <a:rPr lang="en-US" dirty="0" err="1"/>
              <a:t>terhadap</a:t>
            </a:r>
            <a:r>
              <a:rPr lang="en-US" dirty="0"/>
              <a:t> </a:t>
            </a:r>
            <a:r>
              <a:rPr lang="en-US" dirty="0" err="1"/>
              <a:t>usia</a:t>
            </a:r>
            <a:r>
              <a:rPr lang="en-US" dirty="0"/>
              <a:t> </a:t>
            </a:r>
            <a:r>
              <a:rPr lang="en-US" dirty="0" err="1"/>
              <a:t>dan</a:t>
            </a:r>
            <a:r>
              <a:rPr lang="en-US" dirty="0"/>
              <a:t> </a:t>
            </a:r>
            <a:r>
              <a:rPr lang="en-US" dirty="0" err="1"/>
              <a:t>penuaan</a:t>
            </a:r>
            <a:r>
              <a:rPr lang="en-US" dirty="0"/>
              <a:t>;</a:t>
            </a:r>
          </a:p>
          <a:p>
            <a:r>
              <a:rPr lang="en-US" dirty="0"/>
              <a:t>• </a:t>
            </a:r>
            <a:r>
              <a:rPr lang="en-US" dirty="0" err="1"/>
              <a:t>memastikan</a:t>
            </a:r>
            <a:r>
              <a:rPr lang="en-US" dirty="0"/>
              <a:t> </a:t>
            </a:r>
            <a:r>
              <a:rPr lang="en-US" dirty="0" err="1"/>
              <a:t>bahwa</a:t>
            </a:r>
            <a:r>
              <a:rPr lang="en-US" dirty="0"/>
              <a:t> </a:t>
            </a:r>
            <a:r>
              <a:rPr lang="en-US" dirty="0" err="1"/>
              <a:t>masyarakat</a:t>
            </a:r>
            <a:r>
              <a:rPr lang="en-US" dirty="0"/>
              <a:t> </a:t>
            </a:r>
            <a:r>
              <a:rPr lang="en-US" dirty="0" err="1"/>
              <a:t>mendorong</a:t>
            </a:r>
            <a:r>
              <a:rPr lang="en-US" dirty="0"/>
              <a:t> </a:t>
            </a:r>
            <a:r>
              <a:rPr lang="en-US" dirty="0" err="1"/>
              <a:t>kemampuan</a:t>
            </a:r>
            <a:r>
              <a:rPr lang="en-US" dirty="0"/>
              <a:t> orang </a:t>
            </a:r>
            <a:r>
              <a:rPr lang="en-US" dirty="0" err="1"/>
              <a:t>tua</a:t>
            </a:r>
            <a:r>
              <a:rPr lang="en-US" dirty="0"/>
              <a:t>;</a:t>
            </a:r>
          </a:p>
          <a:p>
            <a:r>
              <a:rPr lang="en-US" dirty="0"/>
              <a:t>• </a:t>
            </a:r>
            <a:r>
              <a:rPr lang="en-US" dirty="0" err="1"/>
              <a:t>memberikan</a:t>
            </a:r>
            <a:r>
              <a:rPr lang="en-US" dirty="0"/>
              <a:t> </a:t>
            </a:r>
            <a:r>
              <a:rPr lang="en-US" dirty="0" err="1"/>
              <a:t>perawatan</a:t>
            </a:r>
            <a:r>
              <a:rPr lang="en-US" dirty="0"/>
              <a:t> </a:t>
            </a:r>
            <a:r>
              <a:rPr lang="en-US" dirty="0" err="1"/>
              <a:t>terpadu</a:t>
            </a:r>
            <a:r>
              <a:rPr lang="en-US" dirty="0"/>
              <a:t> yang </a:t>
            </a:r>
            <a:r>
              <a:rPr lang="en-US" dirty="0" err="1"/>
              <a:t>berpusat</a:t>
            </a:r>
            <a:r>
              <a:rPr lang="en-US" dirty="0"/>
              <a:t> </a:t>
            </a:r>
            <a:r>
              <a:rPr lang="en-US" dirty="0" err="1"/>
              <a:t>pada</a:t>
            </a:r>
            <a:r>
              <a:rPr lang="en-US" dirty="0"/>
              <a:t> orang </a:t>
            </a:r>
            <a:r>
              <a:rPr lang="en-US" dirty="0" err="1"/>
              <a:t>dan</a:t>
            </a:r>
            <a:r>
              <a:rPr lang="en-US" dirty="0"/>
              <a:t> </a:t>
            </a:r>
            <a:r>
              <a:rPr lang="en-US" dirty="0" err="1"/>
              <a:t>layanan</a:t>
            </a:r>
            <a:r>
              <a:rPr lang="en-US" dirty="0"/>
              <a:t> </a:t>
            </a:r>
            <a:r>
              <a:rPr lang="en-US" dirty="0" err="1"/>
              <a:t>kesehatan</a:t>
            </a:r>
            <a:r>
              <a:rPr lang="en-US" dirty="0"/>
              <a:t> primer yang </a:t>
            </a:r>
            <a:r>
              <a:rPr lang="en-US" dirty="0" err="1"/>
              <a:t>responsif</a:t>
            </a:r>
            <a:r>
              <a:rPr lang="en-US" dirty="0"/>
              <a:t> </a:t>
            </a:r>
            <a:r>
              <a:rPr lang="en-US" dirty="0" err="1"/>
              <a:t>terhadap</a:t>
            </a:r>
            <a:r>
              <a:rPr lang="en-US" dirty="0"/>
              <a:t> orang </a:t>
            </a:r>
            <a:r>
              <a:rPr lang="en-US" dirty="0" err="1"/>
              <a:t>lanjut</a:t>
            </a:r>
            <a:r>
              <a:rPr lang="en-US" dirty="0"/>
              <a:t> </a:t>
            </a:r>
            <a:r>
              <a:rPr lang="en-US" dirty="0" err="1"/>
              <a:t>usia</a:t>
            </a:r>
            <a:r>
              <a:rPr lang="en-US" dirty="0"/>
              <a:t>;</a:t>
            </a:r>
          </a:p>
          <a:p>
            <a:r>
              <a:rPr lang="en-US" dirty="0"/>
              <a:t>• </a:t>
            </a:r>
            <a:r>
              <a:rPr lang="en-US" dirty="0" err="1"/>
              <a:t>menyediakan</a:t>
            </a:r>
            <a:r>
              <a:rPr lang="en-US" dirty="0"/>
              <a:t> </a:t>
            </a:r>
            <a:r>
              <a:rPr lang="en-US" dirty="0" err="1"/>
              <a:t>akses</a:t>
            </a:r>
            <a:r>
              <a:rPr lang="en-US" dirty="0"/>
              <a:t> </a:t>
            </a:r>
            <a:r>
              <a:rPr lang="en-US" dirty="0" err="1"/>
              <a:t>ke</a:t>
            </a:r>
            <a:r>
              <a:rPr lang="en-US" dirty="0"/>
              <a:t> </a:t>
            </a:r>
            <a:r>
              <a:rPr lang="en-US" dirty="0" err="1"/>
              <a:t>perawatan</a:t>
            </a:r>
            <a:r>
              <a:rPr lang="en-US" dirty="0"/>
              <a:t> </a:t>
            </a:r>
            <a:r>
              <a:rPr lang="en-US" dirty="0" err="1"/>
              <a:t>jangka</a:t>
            </a:r>
            <a:r>
              <a:rPr lang="en-US" dirty="0"/>
              <a:t> </a:t>
            </a:r>
            <a:r>
              <a:rPr lang="en-US" dirty="0" err="1"/>
              <a:t>panjang</a:t>
            </a:r>
            <a:r>
              <a:rPr lang="en-US" dirty="0"/>
              <a:t> </a:t>
            </a:r>
            <a:r>
              <a:rPr lang="en-US" dirty="0" err="1"/>
              <a:t>untuk</a:t>
            </a:r>
            <a:r>
              <a:rPr lang="en-US" dirty="0"/>
              <a:t> orang </a:t>
            </a:r>
            <a:r>
              <a:rPr lang="en-US" dirty="0" err="1"/>
              <a:t>tua</a:t>
            </a:r>
            <a:r>
              <a:rPr lang="en-US" dirty="0"/>
              <a:t> yang </a:t>
            </a:r>
            <a:r>
              <a:rPr lang="en-US" dirty="0" err="1"/>
              <a:t>membutuhkannya</a:t>
            </a:r>
            <a:r>
              <a:rPr lang="en-US" dirty="0"/>
              <a:t>.</a:t>
            </a:r>
          </a:p>
        </p:txBody>
      </p:sp>
      <p:sp>
        <p:nvSpPr>
          <p:cNvPr id="4" name="Slide Number Placeholder 3"/>
          <p:cNvSpPr>
            <a:spLocks noGrp="1"/>
          </p:cNvSpPr>
          <p:nvPr>
            <p:ph type="sldNum" sz="quarter" idx="5"/>
          </p:nvPr>
        </p:nvSpPr>
        <p:spPr/>
        <p:txBody>
          <a:bodyPr/>
          <a:lstStyle/>
          <a:p>
            <a:fld id="{FB8BF003-BBEF-C446-B374-CA8950F4BC59}" type="slidenum">
              <a:rPr lang="en-US" smtClean="0"/>
              <a:t>46</a:t>
            </a:fld>
            <a:endParaRPr lang="en-US"/>
          </a:p>
        </p:txBody>
      </p:sp>
    </p:spTree>
    <p:extLst>
      <p:ext uri="{BB962C8B-B14F-4D97-AF65-F5344CB8AC3E}">
        <p14:creationId xmlns:p14="http://schemas.microsoft.com/office/powerpoint/2010/main" val="1740240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1" y="339511"/>
            <a:ext cx="11573197" cy="724247"/>
          </a:xfrm>
          <a:prstGeom prst="rect">
            <a:avLst/>
          </a:prstGeom>
        </p:spPr>
        <p:txBody>
          <a:bodyPr lIns="91436" tIns="45718" rIns="91436" bIns="45718" anchor="ctr"/>
          <a:lstStyle>
            <a:lvl1pPr marL="0" indent="0" algn="ctr">
              <a:buNone/>
              <a:defRPr sz="55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2116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501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471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Images &amp; Contents Layout">
    <p:spTree>
      <p:nvGrpSpPr>
        <p:cNvPr id="1" name=""/>
        <p:cNvGrpSpPr/>
        <p:nvPr/>
      </p:nvGrpSpPr>
      <p:grpSpPr>
        <a:xfrm>
          <a:off x="0" y="0"/>
          <a:ext cx="0" cy="0"/>
          <a:chOff x="0" y="0"/>
          <a:chExt cx="0" cy="0"/>
        </a:xfrm>
      </p:grpSpPr>
      <p:sp>
        <p:nvSpPr>
          <p:cNvPr id="7" name="Picture Placeholder 2"/>
          <p:cNvSpPr>
            <a:spLocks noGrp="1"/>
          </p:cNvSpPr>
          <p:nvPr>
            <p:ph type="pic" idx="12" hasCustomPrompt="1"/>
          </p:nvPr>
        </p:nvSpPr>
        <p:spPr>
          <a:xfrm>
            <a:off x="0" y="0"/>
            <a:ext cx="12192000" cy="3135087"/>
          </a:xfrm>
          <a:prstGeom prst="rect">
            <a:avLst/>
          </a:prstGeom>
          <a:solidFill>
            <a:schemeClr val="bg1">
              <a:lumMod val="95000"/>
            </a:schemeClr>
          </a:solidFill>
          <a:ln w="12700">
            <a:noFill/>
          </a:ln>
        </p:spPr>
        <p:txBody>
          <a:bodyPr lIns="91436" tIns="45718" rIns="91436" bIns="45718" anchor="ctr"/>
          <a:lstStyle>
            <a:lvl1pPr marL="0" indent="0" algn="ctr">
              <a:buNone/>
              <a:defRPr sz="1900">
                <a:solidFill>
                  <a:schemeClr val="tx1">
                    <a:lumMod val="75000"/>
                    <a:lumOff val="25000"/>
                  </a:schemeClr>
                </a:solidFill>
                <a:latin typeface="+mn-lt"/>
                <a:cs typeface="Arial" pitchFamily="34" charset="0"/>
              </a:defRPr>
            </a:lvl1pPr>
            <a:lvl2pPr marL="457199" indent="0">
              <a:buNone/>
              <a:defRPr sz="2800"/>
            </a:lvl2pPr>
            <a:lvl3pPr marL="914401" indent="0">
              <a:buNone/>
              <a:defRPr sz="2400"/>
            </a:lvl3pPr>
            <a:lvl4pPr marL="1371600" indent="0">
              <a:buNone/>
              <a:defRPr sz="2000"/>
            </a:lvl4pPr>
            <a:lvl5pPr marL="1828800" indent="0">
              <a:buNone/>
              <a:defRPr sz="2000"/>
            </a:lvl5pPr>
            <a:lvl6pPr marL="2286002" indent="0">
              <a:buNone/>
              <a:defRPr sz="2000"/>
            </a:lvl6pPr>
            <a:lvl7pPr marL="2743201" indent="0">
              <a:buNone/>
              <a:defRPr sz="2000"/>
            </a:lvl7pPr>
            <a:lvl8pPr marL="3200400" indent="0">
              <a:buNone/>
              <a:defRPr sz="2000"/>
            </a:lvl8pPr>
            <a:lvl9pPr marL="3657599" indent="0">
              <a:buNone/>
              <a:defRPr sz="2000"/>
            </a:lvl9pPr>
          </a:lstStyle>
          <a:p>
            <a:r>
              <a:rPr lang="en-US" altLang="ko-KR" dirty="0"/>
              <a:t>Your Picture Here And Send To Back </a:t>
            </a:r>
            <a:endParaRPr lang="ko-KR" altLang="en-US" dirty="0"/>
          </a:p>
        </p:txBody>
      </p:sp>
      <p:sp>
        <p:nvSpPr>
          <p:cNvPr id="3" name="Picture Placeholder 2"/>
          <p:cNvSpPr>
            <a:spLocks noGrp="1"/>
          </p:cNvSpPr>
          <p:nvPr>
            <p:ph type="pic" idx="10" hasCustomPrompt="1"/>
          </p:nvPr>
        </p:nvSpPr>
        <p:spPr>
          <a:xfrm>
            <a:off x="905623" y="2078267"/>
            <a:ext cx="2298160" cy="2088000"/>
          </a:xfrm>
          <a:prstGeom prst="rect">
            <a:avLst/>
          </a:prstGeom>
          <a:solidFill>
            <a:schemeClr val="bg1">
              <a:lumMod val="95000"/>
            </a:schemeClr>
          </a:solidFill>
          <a:ln w="12700">
            <a:noFill/>
          </a:ln>
        </p:spPr>
        <p:txBody>
          <a:bodyPr lIns="91436" tIns="45718" rIns="91436" bIns="45718" anchor="ctr"/>
          <a:lstStyle>
            <a:lvl1pPr marL="0" indent="0" algn="ctr">
              <a:buNone/>
              <a:defRPr sz="1600">
                <a:solidFill>
                  <a:schemeClr val="tx1">
                    <a:lumMod val="75000"/>
                    <a:lumOff val="25000"/>
                  </a:schemeClr>
                </a:solidFill>
                <a:latin typeface="+mn-lt"/>
                <a:cs typeface="Arial" pitchFamily="34" charset="0"/>
              </a:defRPr>
            </a:lvl1pPr>
            <a:lvl2pPr marL="457199" indent="0">
              <a:buNone/>
              <a:defRPr sz="2800"/>
            </a:lvl2pPr>
            <a:lvl3pPr marL="914401" indent="0">
              <a:buNone/>
              <a:defRPr sz="2400"/>
            </a:lvl3pPr>
            <a:lvl4pPr marL="1371600" indent="0">
              <a:buNone/>
              <a:defRPr sz="2000"/>
            </a:lvl4pPr>
            <a:lvl5pPr marL="1828800" indent="0">
              <a:buNone/>
              <a:defRPr sz="2000"/>
            </a:lvl5pPr>
            <a:lvl6pPr marL="2286002" indent="0">
              <a:buNone/>
              <a:defRPr sz="2000"/>
            </a:lvl6pPr>
            <a:lvl7pPr marL="2743201" indent="0">
              <a:buNone/>
              <a:defRPr sz="2000"/>
            </a:lvl7pPr>
            <a:lvl8pPr marL="3200400" indent="0">
              <a:buNone/>
              <a:defRPr sz="2000"/>
            </a:lvl8pPr>
            <a:lvl9pPr marL="3657599" indent="0">
              <a:buNone/>
              <a:defRPr sz="2000"/>
            </a:lvl9pPr>
          </a:lstStyle>
          <a:p>
            <a:r>
              <a:rPr lang="en-US" altLang="ko-KR" dirty="0"/>
              <a:t>Your Picture Here </a:t>
            </a:r>
            <a:endParaRPr lang="ko-KR" altLang="en-US" dirty="0"/>
          </a:p>
        </p:txBody>
      </p:sp>
      <p:sp>
        <p:nvSpPr>
          <p:cNvPr id="8" name="Picture Placeholder 2"/>
          <p:cNvSpPr>
            <a:spLocks noGrp="1"/>
          </p:cNvSpPr>
          <p:nvPr>
            <p:ph type="pic" idx="13" hasCustomPrompt="1"/>
          </p:nvPr>
        </p:nvSpPr>
        <p:spPr>
          <a:xfrm>
            <a:off x="6282361" y="2078267"/>
            <a:ext cx="2298160" cy="2088000"/>
          </a:xfrm>
          <a:prstGeom prst="rect">
            <a:avLst/>
          </a:prstGeom>
          <a:solidFill>
            <a:schemeClr val="bg1">
              <a:lumMod val="95000"/>
            </a:schemeClr>
          </a:solidFill>
          <a:ln w="12700">
            <a:noFill/>
          </a:ln>
        </p:spPr>
        <p:txBody>
          <a:bodyPr lIns="91436" tIns="45718" rIns="91436" bIns="45718" anchor="ctr"/>
          <a:lstStyle>
            <a:lvl1pPr marL="0" indent="0" algn="ctr">
              <a:buNone/>
              <a:defRPr sz="1600">
                <a:solidFill>
                  <a:schemeClr val="tx1">
                    <a:lumMod val="75000"/>
                    <a:lumOff val="25000"/>
                  </a:schemeClr>
                </a:solidFill>
                <a:latin typeface="+mn-lt"/>
                <a:cs typeface="Arial" pitchFamily="34" charset="0"/>
              </a:defRPr>
            </a:lvl1pPr>
            <a:lvl2pPr marL="457199" indent="0">
              <a:buNone/>
              <a:defRPr sz="2800"/>
            </a:lvl2pPr>
            <a:lvl3pPr marL="914401" indent="0">
              <a:buNone/>
              <a:defRPr sz="2400"/>
            </a:lvl3pPr>
            <a:lvl4pPr marL="1371600" indent="0">
              <a:buNone/>
              <a:defRPr sz="2000"/>
            </a:lvl4pPr>
            <a:lvl5pPr marL="1828800" indent="0">
              <a:buNone/>
              <a:defRPr sz="2000"/>
            </a:lvl5pPr>
            <a:lvl6pPr marL="2286002" indent="0">
              <a:buNone/>
              <a:defRPr sz="2000"/>
            </a:lvl6pPr>
            <a:lvl7pPr marL="2743201" indent="0">
              <a:buNone/>
              <a:defRPr sz="2000"/>
            </a:lvl7pPr>
            <a:lvl8pPr marL="3200400" indent="0">
              <a:buNone/>
              <a:defRPr sz="2000"/>
            </a:lvl8pPr>
            <a:lvl9pPr marL="3657599" indent="0">
              <a:buNone/>
              <a:defRPr sz="2000"/>
            </a:lvl9pPr>
          </a:lstStyle>
          <a:p>
            <a:r>
              <a:rPr lang="en-US" altLang="ko-KR" dirty="0"/>
              <a:t>Your Picture Here </a:t>
            </a:r>
            <a:endParaRPr lang="ko-KR" altLang="en-US" dirty="0"/>
          </a:p>
        </p:txBody>
      </p:sp>
      <p:sp>
        <p:nvSpPr>
          <p:cNvPr id="9" name="Picture Placeholder 2"/>
          <p:cNvSpPr>
            <a:spLocks noGrp="1"/>
          </p:cNvSpPr>
          <p:nvPr>
            <p:ph type="pic" idx="14" hasCustomPrompt="1"/>
          </p:nvPr>
        </p:nvSpPr>
        <p:spPr>
          <a:xfrm>
            <a:off x="3593992" y="2078267"/>
            <a:ext cx="2298160" cy="2088000"/>
          </a:xfrm>
          <a:prstGeom prst="rect">
            <a:avLst/>
          </a:prstGeom>
          <a:solidFill>
            <a:schemeClr val="bg1">
              <a:lumMod val="95000"/>
            </a:schemeClr>
          </a:solidFill>
          <a:ln w="12700">
            <a:noFill/>
          </a:ln>
        </p:spPr>
        <p:txBody>
          <a:bodyPr lIns="91436" tIns="45718" rIns="91436" bIns="45718" anchor="ctr"/>
          <a:lstStyle>
            <a:lvl1pPr marL="0" indent="0" algn="ctr">
              <a:buNone/>
              <a:defRPr sz="1600">
                <a:solidFill>
                  <a:schemeClr val="tx1">
                    <a:lumMod val="75000"/>
                    <a:lumOff val="25000"/>
                  </a:schemeClr>
                </a:solidFill>
                <a:latin typeface="+mn-lt"/>
                <a:cs typeface="Arial" pitchFamily="34" charset="0"/>
              </a:defRPr>
            </a:lvl1pPr>
            <a:lvl2pPr marL="457199" indent="0">
              <a:buNone/>
              <a:defRPr sz="2800"/>
            </a:lvl2pPr>
            <a:lvl3pPr marL="914401" indent="0">
              <a:buNone/>
              <a:defRPr sz="2400"/>
            </a:lvl3pPr>
            <a:lvl4pPr marL="1371600" indent="0">
              <a:buNone/>
              <a:defRPr sz="2000"/>
            </a:lvl4pPr>
            <a:lvl5pPr marL="1828800" indent="0">
              <a:buNone/>
              <a:defRPr sz="2000"/>
            </a:lvl5pPr>
            <a:lvl6pPr marL="2286002" indent="0">
              <a:buNone/>
              <a:defRPr sz="2000"/>
            </a:lvl6pPr>
            <a:lvl7pPr marL="2743201" indent="0">
              <a:buNone/>
              <a:defRPr sz="2000"/>
            </a:lvl7pPr>
            <a:lvl8pPr marL="3200400" indent="0">
              <a:buNone/>
              <a:defRPr sz="2000"/>
            </a:lvl8pPr>
            <a:lvl9pPr marL="3657599" indent="0">
              <a:buNone/>
              <a:defRPr sz="2000"/>
            </a:lvl9pPr>
          </a:lstStyle>
          <a:p>
            <a:r>
              <a:rPr lang="en-US" altLang="ko-KR" dirty="0"/>
              <a:t>Your Picture Here </a:t>
            </a:r>
            <a:endParaRPr lang="ko-KR" altLang="en-US" dirty="0"/>
          </a:p>
        </p:txBody>
      </p:sp>
      <p:sp>
        <p:nvSpPr>
          <p:cNvPr id="10" name="Picture Placeholder 2"/>
          <p:cNvSpPr>
            <a:spLocks noGrp="1"/>
          </p:cNvSpPr>
          <p:nvPr>
            <p:ph type="pic" idx="15" hasCustomPrompt="1"/>
          </p:nvPr>
        </p:nvSpPr>
        <p:spPr>
          <a:xfrm>
            <a:off x="8970731" y="2078267"/>
            <a:ext cx="2298160" cy="2088000"/>
          </a:xfrm>
          <a:prstGeom prst="rect">
            <a:avLst/>
          </a:prstGeom>
          <a:solidFill>
            <a:schemeClr val="bg1">
              <a:lumMod val="95000"/>
            </a:schemeClr>
          </a:solidFill>
          <a:ln w="12700">
            <a:noFill/>
          </a:ln>
        </p:spPr>
        <p:txBody>
          <a:bodyPr lIns="91436" tIns="45718" rIns="91436" bIns="45718" anchor="ctr"/>
          <a:lstStyle>
            <a:lvl1pPr marL="0" indent="0" algn="ctr">
              <a:buNone/>
              <a:defRPr sz="1600">
                <a:solidFill>
                  <a:schemeClr val="tx1">
                    <a:lumMod val="75000"/>
                    <a:lumOff val="25000"/>
                  </a:schemeClr>
                </a:solidFill>
                <a:latin typeface="+mn-lt"/>
                <a:cs typeface="Arial" pitchFamily="34" charset="0"/>
              </a:defRPr>
            </a:lvl1pPr>
            <a:lvl2pPr marL="457199" indent="0">
              <a:buNone/>
              <a:defRPr sz="2800"/>
            </a:lvl2pPr>
            <a:lvl3pPr marL="914401" indent="0">
              <a:buNone/>
              <a:defRPr sz="2400"/>
            </a:lvl3pPr>
            <a:lvl4pPr marL="1371600" indent="0">
              <a:buNone/>
              <a:defRPr sz="2000"/>
            </a:lvl4pPr>
            <a:lvl5pPr marL="1828800" indent="0">
              <a:buNone/>
              <a:defRPr sz="2000"/>
            </a:lvl5pPr>
            <a:lvl6pPr marL="2286002" indent="0">
              <a:buNone/>
              <a:defRPr sz="2000"/>
            </a:lvl6pPr>
            <a:lvl7pPr marL="2743201" indent="0">
              <a:buNone/>
              <a:defRPr sz="2000"/>
            </a:lvl7pPr>
            <a:lvl8pPr marL="3200400" indent="0">
              <a:buNone/>
              <a:defRPr sz="2000"/>
            </a:lvl8pPr>
            <a:lvl9pPr marL="3657599" indent="0">
              <a:buNone/>
              <a:defRPr sz="2000"/>
            </a:lvl9pPr>
          </a:lstStyle>
          <a:p>
            <a:r>
              <a:rPr lang="en-US" altLang="ko-KR" dirty="0"/>
              <a:t>Your Picture Here </a:t>
            </a:r>
            <a:endParaRPr lang="ko-KR" altLang="en-US" dirty="0"/>
          </a:p>
        </p:txBody>
      </p:sp>
      <p:sp>
        <p:nvSpPr>
          <p:cNvPr id="12" name="Text Placeholder 9">
            <a:extLst>
              <a:ext uri="{FF2B5EF4-FFF2-40B4-BE49-F238E27FC236}">
                <a16:creationId xmlns:a16="http://schemas.microsoft.com/office/drawing/2014/main" id="{B04FEC5A-FE9A-463C-92F8-C2BB350D4DA3}"/>
              </a:ext>
            </a:extLst>
          </p:cNvPr>
          <p:cNvSpPr>
            <a:spLocks noGrp="1"/>
          </p:cNvSpPr>
          <p:nvPr>
            <p:ph type="body" sz="quarter" idx="16" hasCustomPrompt="1"/>
          </p:nvPr>
        </p:nvSpPr>
        <p:spPr>
          <a:xfrm>
            <a:off x="323531" y="339511"/>
            <a:ext cx="11573197" cy="724247"/>
          </a:xfrm>
          <a:prstGeom prst="rect">
            <a:avLst/>
          </a:prstGeom>
        </p:spPr>
        <p:txBody>
          <a:bodyPr lIns="91436" tIns="45718" rIns="91436" bIns="45718" anchor="ctr"/>
          <a:lstStyle>
            <a:lvl1pPr marL="0" indent="0" algn="ctr">
              <a:buNone/>
              <a:defRPr sz="55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328281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mages &amp; Contents Layout">
    <p:spTree>
      <p:nvGrpSpPr>
        <p:cNvPr id="1" name=""/>
        <p:cNvGrpSpPr/>
        <p:nvPr/>
      </p:nvGrpSpPr>
      <p:grpSpPr>
        <a:xfrm>
          <a:off x="0" y="0"/>
          <a:ext cx="0" cy="0"/>
          <a:chOff x="0" y="0"/>
          <a:chExt cx="0" cy="0"/>
        </a:xfrm>
      </p:grpSpPr>
      <p:sp>
        <p:nvSpPr>
          <p:cNvPr id="13" name="Rectangle 12"/>
          <p:cNvSpPr/>
          <p:nvPr userDrawn="1"/>
        </p:nvSpPr>
        <p:spPr>
          <a:xfrm flipH="1">
            <a:off x="0" y="-1"/>
            <a:ext cx="3607904"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a:solidFill>
                <a:prstClr val="white"/>
              </a:solidFill>
            </a:endParaRPr>
          </a:p>
        </p:txBody>
      </p:sp>
      <p:grpSp>
        <p:nvGrpSpPr>
          <p:cNvPr id="5" name="Group 4"/>
          <p:cNvGrpSpPr/>
          <p:nvPr userDrawn="1"/>
        </p:nvGrpSpPr>
        <p:grpSpPr>
          <a:xfrm>
            <a:off x="5827169" y="1700808"/>
            <a:ext cx="6370227" cy="72000"/>
            <a:chOff x="3843032" y="6553200"/>
            <a:chExt cx="2066410" cy="87086"/>
          </a:xfrm>
        </p:grpSpPr>
        <p:sp>
          <p:nvSpPr>
            <p:cNvPr id="6" name="Rectangle 5"/>
            <p:cNvSpPr/>
            <p:nvPr userDrawn="1"/>
          </p:nvSpPr>
          <p:spPr>
            <a:xfrm flipV="1">
              <a:off x="3843032" y="6553200"/>
              <a:ext cx="413282" cy="87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7" name="Rectangle 6"/>
            <p:cNvSpPr/>
            <p:nvPr userDrawn="1"/>
          </p:nvSpPr>
          <p:spPr>
            <a:xfrm flipV="1">
              <a:off x="4256314" y="6553200"/>
              <a:ext cx="413282" cy="87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8" name="Rectangle 7"/>
            <p:cNvSpPr/>
            <p:nvPr userDrawn="1"/>
          </p:nvSpPr>
          <p:spPr>
            <a:xfrm flipV="1">
              <a:off x="4669596" y="6553200"/>
              <a:ext cx="413282" cy="87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9" name="Rectangle 8"/>
            <p:cNvSpPr/>
            <p:nvPr userDrawn="1"/>
          </p:nvSpPr>
          <p:spPr>
            <a:xfrm flipV="1">
              <a:off x="5082878" y="6553200"/>
              <a:ext cx="413282" cy="87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0" name="Rectangle 9"/>
            <p:cNvSpPr/>
            <p:nvPr userDrawn="1"/>
          </p:nvSpPr>
          <p:spPr>
            <a:xfrm flipV="1">
              <a:off x="5496160" y="6553200"/>
              <a:ext cx="413282" cy="87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pic>
        <p:nvPicPr>
          <p:cNvPr id="12" name="Picture 3" descr="E:\002-KIMS BUSINESS\007-02-MaxPPT-Contents\150902-com-Global-Laptop\mo900.png">
            <a:extLst>
              <a:ext uri="{FF2B5EF4-FFF2-40B4-BE49-F238E27FC236}">
                <a16:creationId xmlns:a16="http://schemas.microsoft.com/office/drawing/2014/main" id="{70E1C65B-FA29-49FA-876E-B8BDE06EAB13}"/>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l="18253"/>
          <a:stretch/>
        </p:blipFill>
        <p:spPr bwMode="auto">
          <a:xfrm>
            <a:off x="-1" y="549779"/>
            <a:ext cx="5139665" cy="6308224"/>
          </a:xfrm>
          <a:prstGeom prst="rect">
            <a:avLst/>
          </a:prstGeom>
          <a:noFill/>
          <a:extLst>
            <a:ext uri="{909E8E84-426E-40DD-AFC4-6F175D3DCCD1}">
              <a14:hiddenFill xmlns:a14="http://schemas.microsoft.com/office/drawing/2010/main">
                <a:solidFill>
                  <a:srgbClr val="FFFFFF"/>
                </a:solidFill>
              </a14:hiddenFill>
            </a:ext>
          </a:extLst>
        </p:spPr>
      </p:pic>
      <p:sp>
        <p:nvSpPr>
          <p:cNvPr id="14" name="그림 개체 틀 2">
            <a:extLst>
              <a:ext uri="{FF2B5EF4-FFF2-40B4-BE49-F238E27FC236}">
                <a16:creationId xmlns:a16="http://schemas.microsoft.com/office/drawing/2014/main" id="{5DBE40ED-7CE2-4516-8B07-D034A986D52F}"/>
              </a:ext>
            </a:extLst>
          </p:cNvPr>
          <p:cNvSpPr>
            <a:spLocks noGrp="1"/>
          </p:cNvSpPr>
          <p:nvPr>
            <p:ph type="pic" sz="quarter" idx="10" hasCustomPrompt="1"/>
          </p:nvPr>
        </p:nvSpPr>
        <p:spPr>
          <a:xfrm>
            <a:off x="2219267" y="1047756"/>
            <a:ext cx="2375188" cy="3703149"/>
          </a:xfrm>
          <a:custGeom>
            <a:avLst/>
            <a:gdLst>
              <a:gd name="connsiteX0" fmla="*/ 0 w 1746098"/>
              <a:gd name="connsiteY0" fmla="*/ 0 h 2942176"/>
              <a:gd name="connsiteX1" fmla="*/ 1746098 w 1746098"/>
              <a:gd name="connsiteY1" fmla="*/ 0 h 2942176"/>
              <a:gd name="connsiteX2" fmla="*/ 1746098 w 1746098"/>
              <a:gd name="connsiteY2" fmla="*/ 2942176 h 2942176"/>
              <a:gd name="connsiteX3" fmla="*/ 0 w 1746098"/>
              <a:gd name="connsiteY3" fmla="*/ 2942176 h 2942176"/>
              <a:gd name="connsiteX4" fmla="*/ 0 w 1746098"/>
              <a:gd name="connsiteY4" fmla="*/ 0 h 2942176"/>
              <a:gd name="connsiteX0" fmla="*/ 21771 w 1746098"/>
              <a:gd name="connsiteY0" fmla="*/ 0 h 2991162"/>
              <a:gd name="connsiteX1" fmla="*/ 1746098 w 1746098"/>
              <a:gd name="connsiteY1" fmla="*/ 48986 h 2991162"/>
              <a:gd name="connsiteX2" fmla="*/ 1746098 w 1746098"/>
              <a:gd name="connsiteY2" fmla="*/ 2991162 h 2991162"/>
              <a:gd name="connsiteX3" fmla="*/ 0 w 1746098"/>
              <a:gd name="connsiteY3" fmla="*/ 2991162 h 2991162"/>
              <a:gd name="connsiteX4" fmla="*/ 21771 w 1746098"/>
              <a:gd name="connsiteY4" fmla="*/ 0 h 2991162"/>
              <a:gd name="connsiteX0" fmla="*/ 21771 w 1795084"/>
              <a:gd name="connsiteY0" fmla="*/ 38100 h 3029262"/>
              <a:gd name="connsiteX1" fmla="*/ 1795084 w 1795084"/>
              <a:gd name="connsiteY1" fmla="*/ 0 h 3029262"/>
              <a:gd name="connsiteX2" fmla="*/ 1746098 w 1795084"/>
              <a:gd name="connsiteY2" fmla="*/ 3029262 h 3029262"/>
              <a:gd name="connsiteX3" fmla="*/ 0 w 1795084"/>
              <a:gd name="connsiteY3" fmla="*/ 3029262 h 3029262"/>
              <a:gd name="connsiteX4" fmla="*/ 21771 w 1795084"/>
              <a:gd name="connsiteY4" fmla="*/ 38100 h 3029262"/>
              <a:gd name="connsiteX0" fmla="*/ 212271 w 1985584"/>
              <a:gd name="connsiteY0" fmla="*/ 38100 h 3067362"/>
              <a:gd name="connsiteX1" fmla="*/ 1985584 w 1985584"/>
              <a:gd name="connsiteY1" fmla="*/ 0 h 3067362"/>
              <a:gd name="connsiteX2" fmla="*/ 1936598 w 1985584"/>
              <a:gd name="connsiteY2" fmla="*/ 3029262 h 3067362"/>
              <a:gd name="connsiteX3" fmla="*/ 0 w 1985584"/>
              <a:gd name="connsiteY3" fmla="*/ 3067362 h 3067362"/>
              <a:gd name="connsiteX4" fmla="*/ 212271 w 1985584"/>
              <a:gd name="connsiteY4" fmla="*/ 38100 h 3067362"/>
              <a:gd name="connsiteX0" fmla="*/ 212271 w 1985584"/>
              <a:gd name="connsiteY0" fmla="*/ 38100 h 3110905"/>
              <a:gd name="connsiteX1" fmla="*/ 1985584 w 1985584"/>
              <a:gd name="connsiteY1" fmla="*/ 0 h 3110905"/>
              <a:gd name="connsiteX2" fmla="*/ 1800526 w 1985584"/>
              <a:gd name="connsiteY2" fmla="*/ 3110905 h 3110905"/>
              <a:gd name="connsiteX3" fmla="*/ 0 w 1985584"/>
              <a:gd name="connsiteY3" fmla="*/ 3067362 h 3110905"/>
              <a:gd name="connsiteX4" fmla="*/ 212271 w 1985584"/>
              <a:gd name="connsiteY4" fmla="*/ 38100 h 3110905"/>
              <a:gd name="connsiteX0" fmla="*/ 212271 w 1985584"/>
              <a:gd name="connsiteY0" fmla="*/ 16329 h 3110905"/>
              <a:gd name="connsiteX1" fmla="*/ 1985584 w 1985584"/>
              <a:gd name="connsiteY1" fmla="*/ 0 h 3110905"/>
              <a:gd name="connsiteX2" fmla="*/ 1800526 w 1985584"/>
              <a:gd name="connsiteY2" fmla="*/ 3110905 h 3110905"/>
              <a:gd name="connsiteX3" fmla="*/ 0 w 1985584"/>
              <a:gd name="connsiteY3" fmla="*/ 3067362 h 3110905"/>
              <a:gd name="connsiteX4" fmla="*/ 212271 w 1985584"/>
              <a:gd name="connsiteY4" fmla="*/ 16329 h 3110905"/>
              <a:gd name="connsiteX0" fmla="*/ 195942 w 1985584"/>
              <a:gd name="connsiteY0" fmla="*/ 21772 h 3110905"/>
              <a:gd name="connsiteX1" fmla="*/ 1985584 w 1985584"/>
              <a:gd name="connsiteY1" fmla="*/ 0 h 3110905"/>
              <a:gd name="connsiteX2" fmla="*/ 1800526 w 1985584"/>
              <a:gd name="connsiteY2" fmla="*/ 3110905 h 3110905"/>
              <a:gd name="connsiteX3" fmla="*/ 0 w 1985584"/>
              <a:gd name="connsiteY3" fmla="*/ 3067362 h 3110905"/>
              <a:gd name="connsiteX4" fmla="*/ 195942 w 1985584"/>
              <a:gd name="connsiteY4" fmla="*/ 21772 h 3110905"/>
              <a:gd name="connsiteX0" fmla="*/ 195942 w 1985584"/>
              <a:gd name="connsiteY0" fmla="*/ 21772 h 3110905"/>
              <a:gd name="connsiteX1" fmla="*/ 1985584 w 1985584"/>
              <a:gd name="connsiteY1" fmla="*/ 0 h 3110905"/>
              <a:gd name="connsiteX2" fmla="*/ 1831006 w 1985584"/>
              <a:gd name="connsiteY2" fmla="*/ 3110905 h 3110905"/>
              <a:gd name="connsiteX3" fmla="*/ 0 w 1985584"/>
              <a:gd name="connsiteY3" fmla="*/ 3067362 h 3110905"/>
              <a:gd name="connsiteX4" fmla="*/ 195942 w 1985584"/>
              <a:gd name="connsiteY4" fmla="*/ 21772 h 3110905"/>
              <a:gd name="connsiteX0" fmla="*/ 195942 w 1985584"/>
              <a:gd name="connsiteY0" fmla="*/ 21772 h 3110905"/>
              <a:gd name="connsiteX1" fmla="*/ 1985584 w 1985584"/>
              <a:gd name="connsiteY1" fmla="*/ 0 h 3110905"/>
              <a:gd name="connsiteX2" fmla="*/ 1831006 w 1985584"/>
              <a:gd name="connsiteY2" fmla="*/ 3110905 h 3110905"/>
              <a:gd name="connsiteX3" fmla="*/ 0 w 1985584"/>
              <a:gd name="connsiteY3" fmla="*/ 3075245 h 3110905"/>
              <a:gd name="connsiteX4" fmla="*/ 195942 w 1985584"/>
              <a:gd name="connsiteY4" fmla="*/ 21772 h 311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584" h="3110905">
                <a:moveTo>
                  <a:pt x="195942" y="21772"/>
                </a:moveTo>
                <a:lnTo>
                  <a:pt x="1985584" y="0"/>
                </a:lnTo>
                <a:lnTo>
                  <a:pt x="1831006" y="3110905"/>
                </a:lnTo>
                <a:lnTo>
                  <a:pt x="0" y="3075245"/>
                </a:lnTo>
                <a:lnTo>
                  <a:pt x="195942" y="21772"/>
                </a:lnTo>
                <a:close/>
              </a:path>
            </a:pathLst>
          </a:custGeom>
          <a:solidFill>
            <a:schemeClr val="bg1">
              <a:lumMod val="95000"/>
            </a:schemeClr>
          </a:solidFill>
          <a:ln w="25400">
            <a:noFill/>
          </a:ln>
          <a:effectLst/>
        </p:spPr>
        <p:txBody>
          <a:bodyPr lIns="251988" tIns="215989" rIns="91436" bIns="45718" anchor="ctr"/>
          <a:lstStyle>
            <a:lvl1pPr marL="0" indent="0" algn="ctr">
              <a:buFontTx/>
              <a:buNone/>
              <a:defRPr sz="15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850043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w="152400">
            <a:noFill/>
          </a:ln>
          <a:effectLst/>
        </p:spPr>
        <p:txBody>
          <a:bodyPr lIns="91436" tIns="45718" rIns="91436" bIns="45718" anchor="ctr"/>
          <a:lstStyle>
            <a:lvl1pPr marL="0" indent="0" algn="ctr">
              <a:buFontTx/>
              <a:buNone/>
              <a:defRPr sz="19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377860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12B6C6-12D5-49A1-B688-91C869139E0E}"/>
              </a:ext>
            </a:extLst>
          </p:cNvPr>
          <p:cNvSpPr/>
          <p:nvPr userDrawn="1"/>
        </p:nvSpPr>
        <p:spPr>
          <a:xfrm>
            <a:off x="0" y="0"/>
            <a:ext cx="12192000" cy="388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a:solidFill>
                <a:prstClr val="white"/>
              </a:solidFill>
            </a:endParaRPr>
          </a:p>
        </p:txBody>
      </p:sp>
      <p:pic>
        <p:nvPicPr>
          <p:cNvPr id="3" name="Picture 3" descr="D:\KBM-정애\014-Fullppt\PNG이미지\탭.png">
            <a:extLst>
              <a:ext uri="{FF2B5EF4-FFF2-40B4-BE49-F238E27FC236}">
                <a16:creationId xmlns:a16="http://schemas.microsoft.com/office/drawing/2014/main" id="{71CF212A-1782-49B4-8B17-581DC5D7B36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86553" y="1709312"/>
            <a:ext cx="3530683" cy="43485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D:\KBM-정애\014-Fullppt\PNG이미지\핸드폰.png">
            <a:extLst>
              <a:ext uri="{FF2B5EF4-FFF2-40B4-BE49-F238E27FC236}">
                <a16:creationId xmlns:a16="http://schemas.microsoft.com/office/drawing/2014/main" id="{F6F9CC28-F54D-4BAA-BF10-18180D05E3D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10309" y="3259539"/>
            <a:ext cx="2660907" cy="3223724"/>
          </a:xfrm>
          <a:prstGeom prst="rect">
            <a:avLst/>
          </a:prstGeom>
          <a:noFill/>
          <a:extLst>
            <a:ext uri="{909E8E84-426E-40DD-AFC4-6F175D3DCCD1}">
              <a14:hiddenFill xmlns:a14="http://schemas.microsoft.com/office/drawing/2010/main">
                <a:solidFill>
                  <a:srgbClr val="FFFFFF"/>
                </a:solidFill>
              </a14:hiddenFill>
            </a:ext>
          </a:extLst>
        </p:spPr>
      </p:pic>
      <p:sp>
        <p:nvSpPr>
          <p:cNvPr id="5" name="Picture Placeholder 2">
            <a:extLst>
              <a:ext uri="{FF2B5EF4-FFF2-40B4-BE49-F238E27FC236}">
                <a16:creationId xmlns:a16="http://schemas.microsoft.com/office/drawing/2014/main" id="{510637AE-6F5C-4D3F-9611-7DA2098A8029}"/>
              </a:ext>
            </a:extLst>
          </p:cNvPr>
          <p:cNvSpPr>
            <a:spLocks noGrp="1"/>
          </p:cNvSpPr>
          <p:nvPr>
            <p:ph type="pic" idx="12" hasCustomPrompt="1"/>
          </p:nvPr>
        </p:nvSpPr>
        <p:spPr>
          <a:xfrm>
            <a:off x="8660865" y="2158177"/>
            <a:ext cx="2449155" cy="3125523"/>
          </a:xfrm>
          <a:prstGeom prst="rect">
            <a:avLst/>
          </a:prstGeom>
          <a:solidFill>
            <a:schemeClr val="bg1">
              <a:lumMod val="95000"/>
            </a:schemeClr>
          </a:solidFill>
        </p:spPr>
        <p:txBody>
          <a:bodyPr lIns="91436" tIns="45718" rIns="91436" bIns="45718" anchor="ctr"/>
          <a:lstStyle>
            <a:lvl1pPr marL="0" indent="0" algn="ctr">
              <a:buNone/>
              <a:defRPr sz="1200" baseline="0">
                <a:latin typeface="+mn-lt"/>
                <a:cs typeface="Arial" pitchFamily="34" charset="0"/>
              </a:defRPr>
            </a:lvl1pPr>
            <a:lvl2pPr marL="457199" indent="0">
              <a:buNone/>
              <a:defRPr sz="2800"/>
            </a:lvl2pPr>
            <a:lvl3pPr marL="914401" indent="0">
              <a:buNone/>
              <a:defRPr sz="2400"/>
            </a:lvl3pPr>
            <a:lvl4pPr marL="1371600" indent="0">
              <a:buNone/>
              <a:defRPr sz="2000"/>
            </a:lvl4pPr>
            <a:lvl5pPr marL="1828800" indent="0">
              <a:buNone/>
              <a:defRPr sz="2000"/>
            </a:lvl5pPr>
            <a:lvl6pPr marL="2286002" indent="0">
              <a:buNone/>
              <a:defRPr sz="2000"/>
            </a:lvl6pPr>
            <a:lvl7pPr marL="2743201" indent="0">
              <a:buNone/>
              <a:defRPr sz="2000"/>
            </a:lvl7pPr>
            <a:lvl8pPr marL="3200400" indent="0">
              <a:buNone/>
              <a:defRPr sz="2000"/>
            </a:lvl8pPr>
            <a:lvl9pPr marL="3657599" indent="0">
              <a:buNone/>
              <a:defRPr sz="2000"/>
            </a:lvl9pPr>
          </a:lstStyle>
          <a:p>
            <a:r>
              <a:rPr lang="en-US" altLang="ko-KR" dirty="0"/>
              <a:t>Insert Your Image</a:t>
            </a:r>
            <a:endParaRPr lang="ko-KR" altLang="en-US" dirty="0"/>
          </a:p>
        </p:txBody>
      </p:sp>
      <p:sp>
        <p:nvSpPr>
          <p:cNvPr id="6" name="Picture Placeholder 2">
            <a:extLst>
              <a:ext uri="{FF2B5EF4-FFF2-40B4-BE49-F238E27FC236}">
                <a16:creationId xmlns:a16="http://schemas.microsoft.com/office/drawing/2014/main" id="{296F8098-C31E-4554-BACD-2C26FE4D24E9}"/>
              </a:ext>
            </a:extLst>
          </p:cNvPr>
          <p:cNvSpPr>
            <a:spLocks noGrp="1"/>
          </p:cNvSpPr>
          <p:nvPr>
            <p:ph type="pic" idx="13" hasCustomPrompt="1"/>
          </p:nvPr>
        </p:nvSpPr>
        <p:spPr>
          <a:xfrm>
            <a:off x="6886578" y="3403407"/>
            <a:ext cx="1484457" cy="2330645"/>
          </a:xfrm>
          <a:prstGeom prst="rect">
            <a:avLst/>
          </a:prstGeom>
          <a:solidFill>
            <a:schemeClr val="bg1">
              <a:lumMod val="95000"/>
            </a:schemeClr>
          </a:solidFill>
        </p:spPr>
        <p:txBody>
          <a:bodyPr lIns="91436" tIns="45718" rIns="91436" bIns="45718" anchor="ctr"/>
          <a:lstStyle>
            <a:lvl1pPr marL="0" indent="0" algn="ctr">
              <a:buNone/>
              <a:defRPr sz="1200" baseline="0">
                <a:latin typeface="+mn-lt"/>
                <a:cs typeface="Arial" pitchFamily="34" charset="0"/>
              </a:defRPr>
            </a:lvl1pPr>
            <a:lvl2pPr marL="457199" indent="0">
              <a:buNone/>
              <a:defRPr sz="2800"/>
            </a:lvl2pPr>
            <a:lvl3pPr marL="914401" indent="0">
              <a:buNone/>
              <a:defRPr sz="2400"/>
            </a:lvl3pPr>
            <a:lvl4pPr marL="1371600" indent="0">
              <a:buNone/>
              <a:defRPr sz="2000"/>
            </a:lvl4pPr>
            <a:lvl5pPr marL="1828800" indent="0">
              <a:buNone/>
              <a:defRPr sz="2000"/>
            </a:lvl5pPr>
            <a:lvl6pPr marL="2286002" indent="0">
              <a:buNone/>
              <a:defRPr sz="2000"/>
            </a:lvl6pPr>
            <a:lvl7pPr marL="2743201" indent="0">
              <a:buNone/>
              <a:defRPr sz="2000"/>
            </a:lvl7pPr>
            <a:lvl8pPr marL="3200400" indent="0">
              <a:buNone/>
              <a:defRPr sz="2000"/>
            </a:lvl8pPr>
            <a:lvl9pPr marL="3657599"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380373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6_Images &amp; Contents Layout">
    <p:bg>
      <p:bgPr>
        <a:solidFill>
          <a:schemeClr val="bg1"/>
        </a:solidFill>
        <a:effectLst/>
      </p:bgPr>
    </p:bg>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9139161" y="1"/>
            <a:ext cx="2863563" cy="3999323"/>
          </a:xfrm>
          <a:prstGeom prst="rect">
            <a:avLst/>
          </a:prstGeom>
          <a:solidFill>
            <a:schemeClr val="bg1">
              <a:lumMod val="95000"/>
            </a:schemeClr>
          </a:solidFill>
          <a:ln w="12700">
            <a:noFill/>
          </a:ln>
        </p:spPr>
        <p:txBody>
          <a:bodyPr lIns="91436" tIns="45718" rIns="91436" bIns="45718" anchor="ctr"/>
          <a:lstStyle>
            <a:lvl1pPr marL="0" indent="0" algn="ctr">
              <a:buNone/>
              <a:defRPr sz="15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 </a:t>
            </a:r>
            <a:endParaRPr lang="ko-KR" altLang="en-US" dirty="0"/>
          </a:p>
        </p:txBody>
      </p:sp>
      <p:sp>
        <p:nvSpPr>
          <p:cNvPr id="11" name="Picture Placeholder 2"/>
          <p:cNvSpPr>
            <a:spLocks noGrp="1"/>
          </p:cNvSpPr>
          <p:nvPr>
            <p:ph type="pic" idx="11" hasCustomPrompt="1"/>
          </p:nvPr>
        </p:nvSpPr>
        <p:spPr>
          <a:xfrm>
            <a:off x="6122129" y="2870061"/>
            <a:ext cx="2863563" cy="3987939"/>
          </a:xfrm>
          <a:prstGeom prst="rect">
            <a:avLst/>
          </a:prstGeom>
          <a:solidFill>
            <a:schemeClr val="bg1">
              <a:lumMod val="95000"/>
            </a:schemeClr>
          </a:solidFill>
          <a:ln w="12700">
            <a:noFill/>
          </a:ln>
        </p:spPr>
        <p:txBody>
          <a:bodyPr lIns="91436" tIns="45718" rIns="91436" bIns="45718" anchor="ctr"/>
          <a:lstStyle>
            <a:lvl1pPr marL="0" indent="0" algn="ctr">
              <a:buNone/>
              <a:defRPr sz="15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 </a:t>
            </a:r>
            <a:endParaRPr lang="ko-KR" altLang="en-US" dirty="0"/>
          </a:p>
        </p:txBody>
      </p:sp>
      <p:sp>
        <p:nvSpPr>
          <p:cNvPr id="3" name="Rectangle 2"/>
          <p:cNvSpPr/>
          <p:nvPr userDrawn="1"/>
        </p:nvSpPr>
        <p:spPr>
          <a:xfrm>
            <a:off x="9139161" y="4114800"/>
            <a:ext cx="2863563" cy="27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prstTxWarp prst="textNoShape">
              <a:avLst/>
            </a:prstTxWarp>
            <a:noAutofit/>
          </a:bodyPr>
          <a:lstStyle/>
          <a:p>
            <a:pPr algn="ctr"/>
            <a:endParaRPr lang="ko-KR" altLang="en-US">
              <a:solidFill>
                <a:prstClr val="black"/>
              </a:solidFill>
            </a:endParaRPr>
          </a:p>
        </p:txBody>
      </p:sp>
      <p:sp>
        <p:nvSpPr>
          <p:cNvPr id="14" name="Rectangle 13"/>
          <p:cNvSpPr/>
          <p:nvPr userDrawn="1"/>
        </p:nvSpPr>
        <p:spPr>
          <a:xfrm>
            <a:off x="6122129" y="1"/>
            <a:ext cx="2863563" cy="27545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prstTxWarp prst="textNoShape">
              <a:avLst/>
            </a:prstTxWarp>
            <a:noAutofit/>
          </a:bodyPr>
          <a:lstStyle/>
          <a:p>
            <a:pPr algn="ctr"/>
            <a:endParaRPr lang="ko-KR" altLang="en-US">
              <a:solidFill>
                <a:prstClr val="black"/>
              </a:solidFill>
            </a:endParaRPr>
          </a:p>
        </p:txBody>
      </p:sp>
    </p:spTree>
    <p:extLst>
      <p:ext uri="{BB962C8B-B14F-4D97-AF65-F5344CB8AC3E}">
        <p14:creationId xmlns:p14="http://schemas.microsoft.com/office/powerpoint/2010/main" val="4257082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4_Images &amp; Contents Layout">
    <p:spTree>
      <p:nvGrpSpPr>
        <p:cNvPr id="1" name=""/>
        <p:cNvGrpSpPr/>
        <p:nvPr/>
      </p:nvGrpSpPr>
      <p:grpSpPr>
        <a:xfrm>
          <a:off x="0" y="0"/>
          <a:ext cx="0" cy="0"/>
          <a:chOff x="0" y="0"/>
          <a:chExt cx="0" cy="0"/>
        </a:xfrm>
      </p:grpSpPr>
      <p:sp>
        <p:nvSpPr>
          <p:cNvPr id="9" name="Rectangle 14">
            <a:extLst>
              <a:ext uri="{FF2B5EF4-FFF2-40B4-BE49-F238E27FC236}">
                <a16:creationId xmlns:a16="http://schemas.microsoft.com/office/drawing/2014/main" id="{BDD51FB4-1B36-409D-899E-5B0AB0DF70DE}"/>
              </a:ext>
            </a:extLst>
          </p:cNvPr>
          <p:cNvSpPr/>
          <p:nvPr userDrawn="1"/>
        </p:nvSpPr>
        <p:spPr>
          <a:xfrm>
            <a:off x="0" y="4702632"/>
            <a:ext cx="12192000" cy="21553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a:solidFill>
                <a:prstClr val="white"/>
              </a:solidFill>
            </a:endParaRPr>
          </a:p>
        </p:txBody>
      </p:sp>
      <p:sp>
        <p:nvSpPr>
          <p:cNvPr id="10" name="Picture Placeholder 2">
            <a:extLst>
              <a:ext uri="{FF2B5EF4-FFF2-40B4-BE49-F238E27FC236}">
                <a16:creationId xmlns:a16="http://schemas.microsoft.com/office/drawing/2014/main" id="{E463CCC2-FD29-4FEC-BBBB-C122D82F3C18}"/>
              </a:ext>
            </a:extLst>
          </p:cNvPr>
          <p:cNvSpPr>
            <a:spLocks noGrp="1"/>
          </p:cNvSpPr>
          <p:nvPr>
            <p:ph type="pic" idx="10" hasCustomPrompt="1"/>
          </p:nvPr>
        </p:nvSpPr>
        <p:spPr>
          <a:xfrm>
            <a:off x="0" y="1393369"/>
            <a:ext cx="4060800" cy="3309261"/>
          </a:xfrm>
          <a:prstGeom prst="rect">
            <a:avLst/>
          </a:prstGeom>
          <a:solidFill>
            <a:schemeClr val="bg1">
              <a:lumMod val="95000"/>
            </a:schemeClr>
          </a:solidFill>
        </p:spPr>
        <p:txBody>
          <a:bodyPr lIns="91436" tIns="45718" rIns="91436" bIns="45718" anchor="ctr"/>
          <a:lstStyle>
            <a:lvl1pPr marL="0" indent="0" algn="ctr">
              <a:buNone/>
              <a:defRPr sz="1200" strike="noStrike" baseline="0">
                <a:solidFill>
                  <a:schemeClr val="tx1">
                    <a:lumMod val="75000"/>
                    <a:lumOff val="25000"/>
                  </a:schemeClr>
                </a:solidFill>
                <a:latin typeface="+mn-lt"/>
                <a:ea typeface="+mj-ea"/>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sp>
        <p:nvSpPr>
          <p:cNvPr id="11" name="Picture Placeholder 2">
            <a:extLst>
              <a:ext uri="{FF2B5EF4-FFF2-40B4-BE49-F238E27FC236}">
                <a16:creationId xmlns:a16="http://schemas.microsoft.com/office/drawing/2014/main" id="{64622F30-85C3-4FF9-A148-AF5042CF3F87}"/>
              </a:ext>
            </a:extLst>
          </p:cNvPr>
          <p:cNvSpPr>
            <a:spLocks noGrp="1"/>
          </p:cNvSpPr>
          <p:nvPr>
            <p:ph type="pic" idx="11" hasCustomPrompt="1"/>
          </p:nvPr>
        </p:nvSpPr>
        <p:spPr>
          <a:xfrm>
            <a:off x="4060800" y="1393369"/>
            <a:ext cx="4074311" cy="3309261"/>
          </a:xfrm>
          <a:prstGeom prst="rect">
            <a:avLst/>
          </a:prstGeom>
          <a:solidFill>
            <a:schemeClr val="bg1">
              <a:lumMod val="95000"/>
            </a:schemeClr>
          </a:solidFill>
        </p:spPr>
        <p:txBody>
          <a:bodyPr lIns="91436" tIns="45718" rIns="91436" bIns="45718" anchor="ctr"/>
          <a:lstStyle>
            <a:lvl1pPr marL="0" indent="0" algn="ctr">
              <a:buNone/>
              <a:defRPr sz="1200" strike="noStrike" baseline="0">
                <a:solidFill>
                  <a:schemeClr val="tx1">
                    <a:lumMod val="75000"/>
                    <a:lumOff val="25000"/>
                  </a:schemeClr>
                </a:solidFill>
                <a:latin typeface="+mn-lt"/>
                <a:ea typeface="+mj-ea"/>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sp>
        <p:nvSpPr>
          <p:cNvPr id="12" name="Picture Placeholder 2">
            <a:extLst>
              <a:ext uri="{FF2B5EF4-FFF2-40B4-BE49-F238E27FC236}">
                <a16:creationId xmlns:a16="http://schemas.microsoft.com/office/drawing/2014/main" id="{1487AD8E-D8EF-4D5C-A0EA-47B7190BA0A7}"/>
              </a:ext>
            </a:extLst>
          </p:cNvPr>
          <p:cNvSpPr>
            <a:spLocks noGrp="1"/>
          </p:cNvSpPr>
          <p:nvPr>
            <p:ph type="pic" idx="12" hasCustomPrompt="1"/>
          </p:nvPr>
        </p:nvSpPr>
        <p:spPr>
          <a:xfrm>
            <a:off x="8131200" y="1393369"/>
            <a:ext cx="4060800" cy="3309261"/>
          </a:xfrm>
          <a:prstGeom prst="rect">
            <a:avLst/>
          </a:prstGeom>
          <a:solidFill>
            <a:schemeClr val="bg1">
              <a:lumMod val="95000"/>
            </a:schemeClr>
          </a:solidFill>
        </p:spPr>
        <p:txBody>
          <a:bodyPr lIns="91436" tIns="45718" rIns="91436" bIns="45718" anchor="ctr"/>
          <a:lstStyle>
            <a:lvl1pPr marL="0" indent="0" algn="ctr">
              <a:buNone/>
              <a:defRPr sz="1200" strike="noStrike" baseline="0">
                <a:solidFill>
                  <a:schemeClr val="tx1">
                    <a:lumMod val="75000"/>
                    <a:lumOff val="25000"/>
                  </a:schemeClr>
                </a:solidFill>
                <a:latin typeface="+mn-lt"/>
                <a:ea typeface="+mj-ea"/>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sp>
        <p:nvSpPr>
          <p:cNvPr id="13" name="Text Placeholder 9">
            <a:extLst>
              <a:ext uri="{FF2B5EF4-FFF2-40B4-BE49-F238E27FC236}">
                <a16:creationId xmlns:a16="http://schemas.microsoft.com/office/drawing/2014/main" id="{1A5FCF1D-44E7-4881-AEE6-C04E806B84DB}"/>
              </a:ext>
            </a:extLst>
          </p:cNvPr>
          <p:cNvSpPr>
            <a:spLocks noGrp="1"/>
          </p:cNvSpPr>
          <p:nvPr>
            <p:ph type="body" sz="quarter" idx="13" hasCustomPrompt="1"/>
          </p:nvPr>
        </p:nvSpPr>
        <p:spPr>
          <a:xfrm>
            <a:off x="323531" y="339511"/>
            <a:ext cx="11573197" cy="724247"/>
          </a:xfrm>
          <a:prstGeom prst="rect">
            <a:avLst/>
          </a:prstGeom>
        </p:spPr>
        <p:txBody>
          <a:bodyPr lIns="91436" tIns="45718" rIns="91436" bIns="45718" anchor="ctr"/>
          <a:lstStyle>
            <a:lvl1pPr marL="0" indent="0" algn="ctr">
              <a:buNone/>
              <a:defRPr sz="55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794620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5_Images &amp; Contents Layout">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A8672015-9EB8-4432-88B6-7F04596A16A3}"/>
              </a:ext>
            </a:extLst>
          </p:cNvPr>
          <p:cNvSpPr>
            <a:spLocks noGrp="1"/>
          </p:cNvSpPr>
          <p:nvPr>
            <p:ph type="pic" sz="quarter" idx="10" hasCustomPrompt="1"/>
          </p:nvPr>
        </p:nvSpPr>
        <p:spPr>
          <a:xfrm>
            <a:off x="0" y="0"/>
            <a:ext cx="5903383" cy="6858000"/>
          </a:xfrm>
          <a:prstGeom prst="rect">
            <a:avLst/>
          </a:prstGeom>
          <a:solidFill>
            <a:schemeClr val="bg1">
              <a:lumMod val="95000"/>
            </a:schemeClr>
          </a:solidFill>
        </p:spPr>
        <p:txBody>
          <a:bodyPr lIns="91436" tIns="1907904" rIns="91436" bIns="45718" anchor="ctr"/>
          <a:lstStyle>
            <a:lvl1pPr marL="0" marR="0" indent="0" algn="ctr" defTabSz="914354"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
        <p:nvSpPr>
          <p:cNvPr id="8" name="Picture Placeholder 5">
            <a:extLst>
              <a:ext uri="{FF2B5EF4-FFF2-40B4-BE49-F238E27FC236}">
                <a16:creationId xmlns:a16="http://schemas.microsoft.com/office/drawing/2014/main" id="{F00C50F2-81AD-4E1A-A9B1-7A68EB7994CC}"/>
              </a:ext>
            </a:extLst>
          </p:cNvPr>
          <p:cNvSpPr>
            <a:spLocks noGrp="1"/>
          </p:cNvSpPr>
          <p:nvPr>
            <p:ph type="pic" sz="quarter" idx="11" hasCustomPrompt="1"/>
          </p:nvPr>
        </p:nvSpPr>
        <p:spPr>
          <a:xfrm>
            <a:off x="6481869" y="1459518"/>
            <a:ext cx="2571107" cy="2295361"/>
          </a:xfrm>
          <a:prstGeom prst="rect">
            <a:avLst/>
          </a:prstGeom>
          <a:solidFill>
            <a:schemeClr val="bg1">
              <a:lumMod val="95000"/>
            </a:schemeClr>
          </a:solidFill>
        </p:spPr>
        <p:txBody>
          <a:bodyPr lIns="91436" tIns="359982" rIns="91436" bIns="45718" anchor="ctr"/>
          <a:lstStyle>
            <a:lvl1pPr marL="0" marR="0" indent="0" algn="ctr" defTabSz="914354"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
        <p:nvSpPr>
          <p:cNvPr id="14" name="Picture Placeholder 5">
            <a:extLst>
              <a:ext uri="{FF2B5EF4-FFF2-40B4-BE49-F238E27FC236}">
                <a16:creationId xmlns:a16="http://schemas.microsoft.com/office/drawing/2014/main" id="{23B902C7-8AEF-4A99-A35E-C4E754D4ECDA}"/>
              </a:ext>
            </a:extLst>
          </p:cNvPr>
          <p:cNvSpPr>
            <a:spLocks noGrp="1"/>
          </p:cNvSpPr>
          <p:nvPr>
            <p:ph type="pic" sz="quarter" idx="12" hasCustomPrompt="1"/>
          </p:nvPr>
        </p:nvSpPr>
        <p:spPr>
          <a:xfrm>
            <a:off x="9050309" y="1459518"/>
            <a:ext cx="2571107" cy="2295361"/>
          </a:xfrm>
          <a:prstGeom prst="rect">
            <a:avLst/>
          </a:prstGeom>
          <a:solidFill>
            <a:schemeClr val="bg1">
              <a:lumMod val="95000"/>
            </a:schemeClr>
          </a:solidFill>
        </p:spPr>
        <p:txBody>
          <a:bodyPr lIns="91436" tIns="359982" rIns="91436" bIns="45718" anchor="ctr"/>
          <a:lstStyle>
            <a:lvl1pPr marL="0" marR="0" indent="0" algn="ctr" defTabSz="914354"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Tree>
    <p:extLst>
      <p:ext uri="{BB962C8B-B14F-4D97-AF65-F5344CB8AC3E}">
        <p14:creationId xmlns:p14="http://schemas.microsoft.com/office/powerpoint/2010/main" val="3858307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9_Images &amp; Contents Layout">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5807968" y="0"/>
            <a:ext cx="6384032" cy="6858000"/>
          </a:xfrm>
          <a:prstGeom prst="rect">
            <a:avLst/>
          </a:prstGeom>
          <a:solidFill>
            <a:schemeClr val="bg1">
              <a:lumMod val="95000"/>
            </a:schemeClr>
          </a:solidFill>
        </p:spPr>
        <p:txBody>
          <a:bodyPr lIns="91436" tIns="45718" rIns="91436" bIns="45718" anchor="ctr"/>
          <a:lstStyle>
            <a:lvl1pPr marL="0" indent="0" algn="ctr">
              <a:buNone/>
              <a:defRPr sz="12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3199966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11" name="Picture Placeholder 2"/>
          <p:cNvSpPr>
            <a:spLocks noGrp="1"/>
          </p:cNvSpPr>
          <p:nvPr>
            <p:ph type="pic" idx="12" hasCustomPrompt="1"/>
          </p:nvPr>
        </p:nvSpPr>
        <p:spPr>
          <a:xfrm>
            <a:off x="4630867" y="-8357"/>
            <a:ext cx="3840000" cy="6866359"/>
          </a:xfrm>
          <a:prstGeom prst="rect">
            <a:avLst/>
          </a:prstGeom>
          <a:solidFill>
            <a:schemeClr val="bg1">
              <a:lumMod val="95000"/>
            </a:schemeClr>
          </a:solidFill>
        </p:spPr>
        <p:txBody>
          <a:bodyPr lIns="91436" tIns="45718" rIns="91436" bIns="45718" anchor="ctr"/>
          <a:lstStyle>
            <a:lvl1pPr marL="0" indent="0" algn="ctr">
              <a:buNone/>
              <a:defRPr sz="12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sp>
        <p:nvSpPr>
          <p:cNvPr id="8" name="Right Triangle 7"/>
          <p:cNvSpPr/>
          <p:nvPr userDrawn="1"/>
        </p:nvSpPr>
        <p:spPr>
          <a:xfrm rot="5400000">
            <a:off x="0" y="0"/>
            <a:ext cx="1097280" cy="109728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a:solidFill>
                <a:prstClr val="white"/>
              </a:solidFill>
            </a:endParaRPr>
          </a:p>
        </p:txBody>
      </p:sp>
      <p:sp>
        <p:nvSpPr>
          <p:cNvPr id="4" name="Rectangle 3"/>
          <p:cNvSpPr/>
          <p:nvPr userDrawn="1"/>
        </p:nvSpPr>
        <p:spPr>
          <a:xfrm>
            <a:off x="8445503" y="0"/>
            <a:ext cx="3746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a:solidFill>
                <a:prstClr val="white"/>
              </a:solidFill>
            </a:endParaRPr>
          </a:p>
        </p:txBody>
      </p:sp>
    </p:spTree>
    <p:extLst>
      <p:ext uri="{BB962C8B-B14F-4D97-AF65-F5344CB8AC3E}">
        <p14:creationId xmlns:p14="http://schemas.microsoft.com/office/powerpoint/2010/main" val="2644672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Images &amp;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p:cNvSpPr/>
          <p:nvPr userDrawn="1"/>
        </p:nvSpPr>
        <p:spPr>
          <a:xfrm>
            <a:off x="0" y="3265717"/>
            <a:ext cx="12192000" cy="3592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a:solidFill>
                <a:prstClr val="white"/>
              </a:solidFill>
            </a:endParaRPr>
          </a:p>
        </p:txBody>
      </p:sp>
      <p:sp>
        <p:nvSpPr>
          <p:cNvPr id="18" name="그림 개체 틀 2"/>
          <p:cNvSpPr>
            <a:spLocks noGrp="1"/>
          </p:cNvSpPr>
          <p:nvPr>
            <p:ph type="pic" sz="quarter" idx="10" hasCustomPrompt="1"/>
          </p:nvPr>
        </p:nvSpPr>
        <p:spPr>
          <a:xfrm>
            <a:off x="0" y="0"/>
            <a:ext cx="12192000" cy="3265715"/>
          </a:xfrm>
          <a:prstGeom prst="rect">
            <a:avLst/>
          </a:prstGeom>
          <a:solidFill>
            <a:schemeClr val="bg1">
              <a:lumMod val="95000"/>
            </a:schemeClr>
          </a:solidFill>
          <a:ln w="25400">
            <a:noFill/>
          </a:ln>
          <a:effectLst/>
        </p:spPr>
        <p:txBody>
          <a:bodyPr lIns="91436" tIns="45718" rIns="91436" bIns="45718" anchor="ctr"/>
          <a:lstStyle>
            <a:lvl1pPr marL="0" indent="0" algn="ctr">
              <a:buFontTx/>
              <a:buNone/>
              <a:defRPr sz="1200">
                <a:solidFill>
                  <a:schemeClr val="tx1">
                    <a:lumMod val="85000"/>
                    <a:lumOff val="15000"/>
                  </a:schemeClr>
                </a:solidFill>
                <a:latin typeface="+mn-lt"/>
                <a:cs typeface="Arial" pitchFamily="34" charset="0"/>
              </a:defRPr>
            </a:lvl1pPr>
          </a:lstStyle>
          <a:p>
            <a:r>
              <a:rPr lang="en-US" altLang="ko-KR" dirty="0"/>
              <a:t>Place Your Picture Here</a:t>
            </a:r>
            <a:endParaRPr lang="ko-KR" altLang="en-US" dirty="0"/>
          </a:p>
        </p:txBody>
      </p:sp>
      <p:sp>
        <p:nvSpPr>
          <p:cNvPr id="20" name="Rectangle 19"/>
          <p:cNvSpPr/>
          <p:nvPr userDrawn="1"/>
        </p:nvSpPr>
        <p:spPr>
          <a:xfrm>
            <a:off x="0" y="3265715"/>
            <a:ext cx="12192000" cy="91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a:solidFill>
                <a:prstClr val="white"/>
              </a:solidFill>
            </a:endParaRPr>
          </a:p>
        </p:txBody>
      </p:sp>
    </p:spTree>
    <p:extLst>
      <p:ext uri="{BB962C8B-B14F-4D97-AF65-F5344CB8AC3E}">
        <p14:creationId xmlns:p14="http://schemas.microsoft.com/office/powerpoint/2010/main" val="77427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1" y="332485"/>
            <a:ext cx="11573197" cy="724247"/>
          </a:xfrm>
          <a:prstGeom prst="rect">
            <a:avLst/>
          </a:prstGeom>
        </p:spPr>
        <p:txBody>
          <a:bodyPr lIns="91436" tIns="45718" rIns="91436" bIns="45718" anchor="ctr"/>
          <a:lstStyle>
            <a:lvl1pPr marL="0" indent="0" algn="ctr">
              <a:buNone/>
              <a:defRPr sz="55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3423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1" y="123480"/>
            <a:ext cx="11573197" cy="724247"/>
          </a:xfrm>
          <a:prstGeom prst="rect">
            <a:avLst/>
          </a:prstGeom>
        </p:spPr>
        <p:txBody>
          <a:bodyPr lIns="91436" tIns="45718" rIns="91436" bIns="45718" anchor="ctr"/>
          <a:lstStyle>
            <a:lvl1pPr marL="0" indent="0" algn="ctr">
              <a:buNone/>
              <a:defRPr sz="55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2"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sz="1300">
              <a:solidFill>
                <a:prstClr val="white"/>
              </a:solidFill>
            </a:endParaRPr>
          </a:p>
        </p:txBody>
      </p:sp>
      <p:sp>
        <p:nvSpPr>
          <p:cNvPr id="4" name="Rounded Rectangle 3"/>
          <p:cNvSpPr/>
          <p:nvPr userDrawn="1"/>
        </p:nvSpPr>
        <p:spPr>
          <a:xfrm>
            <a:off x="531935"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sz="1300">
              <a:solidFill>
                <a:prstClr val="white"/>
              </a:solidFill>
            </a:endParaRPr>
          </a:p>
        </p:txBody>
      </p:sp>
      <p:sp>
        <p:nvSpPr>
          <p:cNvPr id="5" name="Half Frame 4"/>
          <p:cNvSpPr/>
          <p:nvPr userDrawn="1"/>
        </p:nvSpPr>
        <p:spPr>
          <a:xfrm rot="5400000">
            <a:off x="3057180" y="1276655"/>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ko-KR" altLang="en-US" sz="1300">
              <a:solidFill>
                <a:prstClr val="black">
                  <a:lumMod val="85000"/>
                  <a:lumOff val="15000"/>
                </a:prst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21826"/>
            <a:ext cx="2232248" cy="553996"/>
          </a:xfrm>
          <a:prstGeom prst="rect">
            <a:avLst/>
          </a:prstGeom>
          <a:noFill/>
        </p:spPr>
        <p:txBody>
          <a:bodyPr wrap="square" lIns="91436" tIns="45718" rIns="91436" bIns="45718" rtlCol="0" anchor="ctr">
            <a:spAutoFit/>
          </a:bodyPr>
          <a:lstStyle/>
          <a:p>
            <a:r>
              <a:rPr lang="en-US" altLang="ko-KR" sz="1500" b="1" dirty="0">
                <a:solidFill>
                  <a:prstClr val="white"/>
                </a:solidFill>
                <a:cs typeface="Arial" pitchFamily="34" charset="0"/>
              </a:rPr>
              <a:t>You can Resize without losing quality</a:t>
            </a:r>
            <a:endParaRPr lang="ko-KR" altLang="en-US" sz="1500" b="1" dirty="0">
              <a:solidFill>
                <a:prstClr val="white"/>
              </a:solidFill>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04383"/>
            <a:ext cx="2232248" cy="784828"/>
          </a:xfrm>
          <a:prstGeom prst="rect">
            <a:avLst/>
          </a:prstGeom>
          <a:noFill/>
        </p:spPr>
        <p:txBody>
          <a:bodyPr wrap="square" lIns="91436" tIns="45718" rIns="91436" bIns="45718" rtlCol="0" anchor="ctr">
            <a:spAutoFit/>
          </a:bodyPr>
          <a:lstStyle/>
          <a:p>
            <a:r>
              <a:rPr lang="en-US" altLang="ko-KR" sz="1500" b="1" dirty="0">
                <a:solidFill>
                  <a:prstClr val="white"/>
                </a:solidFill>
                <a:cs typeface="Arial" pitchFamily="34" charset="0"/>
              </a:rPr>
              <a:t>You can Change Fill Color &amp;</a:t>
            </a:r>
          </a:p>
          <a:p>
            <a:r>
              <a:rPr lang="en-US" altLang="ko-KR" sz="1500" b="1" dirty="0">
                <a:solidFill>
                  <a:prstClr val="white"/>
                </a:solidFill>
                <a:cs typeface="Arial" pitchFamily="34" charset="0"/>
              </a:rPr>
              <a:t>Line Color</a:t>
            </a:r>
            <a:endParaRPr lang="ko-KR" altLang="en-US" sz="1500" b="1" dirty="0">
              <a:solidFill>
                <a:prstClr val="white"/>
              </a:solidFill>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0748"/>
            <a:ext cx="2232000" cy="323163"/>
          </a:xfrm>
          <a:prstGeom prst="rect">
            <a:avLst/>
          </a:prstGeom>
          <a:noFill/>
        </p:spPr>
        <p:txBody>
          <a:bodyPr wrap="square" lIns="91436" tIns="45718" rIns="91436" bIns="45718" rtlCol="0" anchor="ctr">
            <a:spAutoFit/>
          </a:bodyPr>
          <a:lstStyle/>
          <a:p>
            <a:r>
              <a:rPr lang="en-US" altLang="ko-KR" sz="1500" dirty="0">
                <a:solidFill>
                  <a:prstClr val="white"/>
                </a:solidFill>
                <a:cs typeface="Arial" pitchFamily="34" charset="0"/>
              </a:rPr>
              <a:t>www.allppt.com</a:t>
            </a:r>
            <a:endParaRPr lang="ko-KR" altLang="en-US" sz="1500" dirty="0">
              <a:solidFill>
                <a:prstClr val="white"/>
              </a:solidFill>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5"/>
            <a:ext cx="2717296" cy="1384995"/>
          </a:xfrm>
          <a:prstGeom prst="rect">
            <a:avLst/>
          </a:prstGeom>
          <a:noFill/>
        </p:spPr>
        <p:txBody>
          <a:bodyPr wrap="square" lIns="91436" tIns="45718" rIns="91436" bIns="45718" rtlCol="0" anchor="ctr">
            <a:spAutoFit/>
          </a:bodyPr>
          <a:lstStyle/>
          <a:p>
            <a:r>
              <a:rPr lang="en-US" altLang="ko-KR" sz="2800" b="1" dirty="0">
                <a:solidFill>
                  <a:prstClr val="white"/>
                </a:solidFill>
                <a:cs typeface="Arial" pitchFamily="34" charset="0"/>
              </a:rPr>
              <a:t>FREE </a:t>
            </a:r>
          </a:p>
          <a:p>
            <a:r>
              <a:rPr lang="en-US" altLang="ko-KR" sz="2800" b="1" dirty="0">
                <a:solidFill>
                  <a:prstClr val="white"/>
                </a:solidFill>
                <a:cs typeface="Arial" pitchFamily="34" charset="0"/>
              </a:rPr>
              <a:t>PPT TEMPLATES</a:t>
            </a:r>
          </a:p>
        </p:txBody>
      </p:sp>
    </p:spTree>
    <p:extLst>
      <p:ext uri="{BB962C8B-B14F-4D97-AF65-F5344CB8AC3E}">
        <p14:creationId xmlns:p14="http://schemas.microsoft.com/office/powerpoint/2010/main" val="4250177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A068A-9923-B881-089A-21FE17E5EA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903AA7A-2F09-498F-3E9D-E1FF6E3DFE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58EF788B-D361-E105-66BF-1A5B5C0A57DB}"/>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CFCA1B76-DC92-7D40-B277-27B48DEFAA4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6096865-3E49-C9FF-9474-0CE72B2F4D5A}"/>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3608603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66A6-10A7-439F-868F-FD364327FCE2}"/>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D03E60AE-AB13-C442-BCA3-266BDF78DD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AEB84628-72ED-E8E7-1043-E48DF2FB7E2B}"/>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87071D2C-26A7-33FD-EE1F-B06347FB33C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176BC75F-3A0F-1450-51D4-95F4C87E6F7C}"/>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1366341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1C82A-0E45-D46A-25DD-2FD9AC651F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6B7923FF-1844-E2D1-5E73-36B32C3F55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A99879-602E-39DB-0D62-70E2D6743A98}"/>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BC8D5C3E-F98B-6A25-97C2-ABD20220E45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86466EE3-4B5A-673B-17CD-0CF4C87F66A1}"/>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23397095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06A3F-D35F-6E0B-DD6B-663F73320726}"/>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BE4CD207-A00D-5C68-AB2F-E836DB83FB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4F693FD0-2AEF-5362-EDCD-CC612FCDD2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1CE7031E-A858-7FED-B78F-EEBFC515DB07}"/>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6" name="Footer Placeholder 5">
            <a:extLst>
              <a:ext uri="{FF2B5EF4-FFF2-40B4-BE49-F238E27FC236}">
                <a16:creationId xmlns:a16="http://schemas.microsoft.com/office/drawing/2014/main" id="{9DA47A66-5CCB-DCB0-24A7-F3208C55A813}"/>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E936A462-C09F-B2E6-3271-37D6DE5CFFB2}"/>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1394658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BED9-0EED-B746-4D53-BB4AF9BB2CA0}"/>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A1741DD2-DE83-7CB0-A508-B092731727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3910D9-6C68-687B-19F7-6EF24D68F0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F7FB9913-DADF-4FA2-D131-088F89F393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E37720-9082-9C86-1353-1C5C525D78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019D5D4E-5A61-52CA-5304-CE4FCBC1E1D7}"/>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8" name="Footer Placeholder 7">
            <a:extLst>
              <a:ext uri="{FF2B5EF4-FFF2-40B4-BE49-F238E27FC236}">
                <a16:creationId xmlns:a16="http://schemas.microsoft.com/office/drawing/2014/main" id="{3D01DA6A-D796-A1B8-A353-A80988EC450E}"/>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1EFB323D-A2BA-C732-9683-DCE902F631D5}"/>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137732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90B82-6AB8-A4B3-DD98-F5D8B2AA1794}"/>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A5702B06-36F4-8B70-27B7-54DA7D4B6E25}"/>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4" name="Footer Placeholder 3">
            <a:extLst>
              <a:ext uri="{FF2B5EF4-FFF2-40B4-BE49-F238E27FC236}">
                <a16:creationId xmlns:a16="http://schemas.microsoft.com/office/drawing/2014/main" id="{27372379-F490-3285-5014-D38649D8E127}"/>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55447B93-4B84-6B50-EF4E-181E3A96C35B}"/>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22184639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605F44-6B55-2F1F-2689-F13393B40690}"/>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3" name="Footer Placeholder 2">
            <a:extLst>
              <a:ext uri="{FF2B5EF4-FFF2-40B4-BE49-F238E27FC236}">
                <a16:creationId xmlns:a16="http://schemas.microsoft.com/office/drawing/2014/main" id="{CF9B68BC-EC18-AF04-27FC-FB2A029A65A2}"/>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BF9BD104-FB25-D8E8-DCC0-4290279990F1}"/>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3032692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6702-00EF-0F21-EDCF-F27DC98B2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6A1F75FD-32C0-DC0E-2B22-829035FE67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CFC4F15C-CE94-A2A5-20DF-ABD94E71C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34E96C-4AF6-2469-CB6F-0099EB583444}"/>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6" name="Footer Placeholder 5">
            <a:extLst>
              <a:ext uri="{FF2B5EF4-FFF2-40B4-BE49-F238E27FC236}">
                <a16:creationId xmlns:a16="http://schemas.microsoft.com/office/drawing/2014/main" id="{0CAFB28D-0871-2F9A-E1EE-94F1AE8295FD}"/>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3D73A9B-62E7-73D8-A527-FA742D63D3DB}"/>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3624722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C80-C683-8C72-8820-AC91C4F4DE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82D7FD79-A24F-76C7-2978-3B57334C18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D"/>
          </a:p>
        </p:txBody>
      </p:sp>
      <p:sp>
        <p:nvSpPr>
          <p:cNvPr id="4" name="Text Placeholder 3">
            <a:extLst>
              <a:ext uri="{FF2B5EF4-FFF2-40B4-BE49-F238E27FC236}">
                <a16:creationId xmlns:a16="http://schemas.microsoft.com/office/drawing/2014/main" id="{E566D6AA-8BC9-5056-9A11-AD98AB093A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BFCE15-D5DD-9BF9-0B1B-180FCA309352}"/>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6" name="Footer Placeholder 5">
            <a:extLst>
              <a:ext uri="{FF2B5EF4-FFF2-40B4-BE49-F238E27FC236}">
                <a16:creationId xmlns:a16="http://schemas.microsoft.com/office/drawing/2014/main" id="{AA7DC4E0-1F14-516B-C3C7-542A9D802FD6}"/>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821A8805-5143-9662-7988-439FB9280224}"/>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10808682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A6EC6-8356-FA61-4EC1-82E649A44E42}"/>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E21D9040-2212-ECD0-C820-23EEBEBE96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17BDF9E0-E457-2A89-CBB2-33312DFD3951}"/>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13A1BA57-62C6-245F-9E70-C2340513EA84}"/>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B46D5E9-2D2B-9C73-B55E-FC3923185AEA}"/>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42102181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7F9773-F7DE-C9F5-87BC-FBFC32DF12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6B0B3EA5-EB18-9E9C-7D66-6AB8B18FB0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3B708D8F-D0E7-719B-45EE-38EF31EF1BAE}"/>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1D61FC65-FF25-5E04-E73E-9CC7A85CAAF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84776BF-D5FA-1C9F-6088-1E65B94C84BA}"/>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8153201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5220772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41677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Basic Layout">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0" y="164638"/>
            <a:ext cx="12192000" cy="768085"/>
          </a:xfrm>
          <a:prstGeom prst="rect">
            <a:avLst/>
          </a:prstGeom>
        </p:spPr>
        <p:txBody>
          <a:bodyPr anchor="ctr"/>
          <a:lstStyle>
            <a:lvl1pPr marL="0" indent="0" algn="ctr">
              <a:buNone/>
              <a:defRPr sz="48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0" name="Text Placeholder 9"/>
          <p:cNvSpPr>
            <a:spLocks noGrp="1"/>
          </p:cNvSpPr>
          <p:nvPr>
            <p:ph type="body" sz="quarter" idx="11" hasCustomPrompt="1"/>
          </p:nvPr>
        </p:nvSpPr>
        <p:spPr>
          <a:xfrm>
            <a:off x="0" y="932725"/>
            <a:ext cx="12192000" cy="384043"/>
          </a:xfrm>
          <a:prstGeom prst="rect">
            <a:avLst/>
          </a:prstGeom>
        </p:spPr>
        <p:txBody>
          <a:bodyPr anchor="ctr"/>
          <a:lstStyle>
            <a:lvl1pPr marL="0" indent="0" algn="ctr">
              <a:buNone/>
              <a:defRPr sz="1867"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523639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1"/>
        <p:cNvGrpSpPr/>
        <p:nvPr/>
      </p:nvGrpSpPr>
      <p:grpSpPr>
        <a:xfrm>
          <a:off x="0" y="0"/>
          <a:ext cx="0" cy="0"/>
          <a:chOff x="0" y="0"/>
          <a:chExt cx="0" cy="0"/>
        </a:xfrm>
      </p:grpSpPr>
      <p:sp>
        <p:nvSpPr>
          <p:cNvPr id="53" name="Google Shape;53;p13"/>
          <p:cNvSpPr txBox="1">
            <a:spLocks noGrp="1"/>
          </p:cNvSpPr>
          <p:nvPr>
            <p:ph type="title"/>
          </p:nvPr>
        </p:nvSpPr>
        <p:spPr>
          <a:xfrm>
            <a:off x="960000" y="37392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4" name="Google Shape;54;p13"/>
          <p:cNvSpPr txBox="1">
            <a:spLocks noGrp="1"/>
          </p:cNvSpPr>
          <p:nvPr>
            <p:ph type="title" idx="2" hasCustomPrompt="1"/>
          </p:nvPr>
        </p:nvSpPr>
        <p:spPr>
          <a:xfrm>
            <a:off x="960000" y="2119368"/>
            <a:ext cx="3115200" cy="79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5" name="Google Shape;55;p13"/>
          <p:cNvSpPr txBox="1">
            <a:spLocks noGrp="1"/>
          </p:cNvSpPr>
          <p:nvPr>
            <p:ph type="subTitle" idx="1"/>
          </p:nvPr>
        </p:nvSpPr>
        <p:spPr>
          <a:xfrm>
            <a:off x="960000" y="4236147"/>
            <a:ext cx="3115200" cy="11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atin typeface="Oxygen"/>
                <a:ea typeface="Oxygen"/>
                <a:cs typeface="Oxygen"/>
                <a:sym typeface="Oxygen"/>
              </a:defRPr>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56" name="Google Shape;56;p13"/>
          <p:cNvSpPr txBox="1">
            <a:spLocks noGrp="1"/>
          </p:cNvSpPr>
          <p:nvPr>
            <p:ph type="title" idx="3"/>
          </p:nvPr>
        </p:nvSpPr>
        <p:spPr>
          <a:xfrm>
            <a:off x="4538400" y="37392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7" name="Google Shape;57;p13"/>
          <p:cNvSpPr txBox="1">
            <a:spLocks noGrp="1"/>
          </p:cNvSpPr>
          <p:nvPr>
            <p:ph type="title" idx="4" hasCustomPrompt="1"/>
          </p:nvPr>
        </p:nvSpPr>
        <p:spPr>
          <a:xfrm>
            <a:off x="4538400" y="2119368"/>
            <a:ext cx="3115200" cy="79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8" name="Google Shape;58;p13"/>
          <p:cNvSpPr txBox="1">
            <a:spLocks noGrp="1"/>
          </p:cNvSpPr>
          <p:nvPr>
            <p:ph type="subTitle" idx="5"/>
          </p:nvPr>
        </p:nvSpPr>
        <p:spPr>
          <a:xfrm>
            <a:off x="4538400" y="4236147"/>
            <a:ext cx="3115200" cy="11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atin typeface="Oxygen"/>
                <a:ea typeface="Oxygen"/>
                <a:cs typeface="Oxygen"/>
                <a:sym typeface="Oxygen"/>
              </a:defRPr>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59" name="Google Shape;59;p13"/>
          <p:cNvSpPr txBox="1">
            <a:spLocks noGrp="1"/>
          </p:cNvSpPr>
          <p:nvPr>
            <p:ph type="title" idx="6"/>
          </p:nvPr>
        </p:nvSpPr>
        <p:spPr>
          <a:xfrm>
            <a:off x="8116800" y="37392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0" name="Google Shape;60;p13"/>
          <p:cNvSpPr txBox="1">
            <a:spLocks noGrp="1"/>
          </p:cNvSpPr>
          <p:nvPr>
            <p:ph type="title" idx="7" hasCustomPrompt="1"/>
          </p:nvPr>
        </p:nvSpPr>
        <p:spPr>
          <a:xfrm>
            <a:off x="8116800" y="2119368"/>
            <a:ext cx="3115200" cy="79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1" name="Google Shape;61;p13"/>
          <p:cNvSpPr txBox="1">
            <a:spLocks noGrp="1"/>
          </p:cNvSpPr>
          <p:nvPr>
            <p:ph type="subTitle" idx="8"/>
          </p:nvPr>
        </p:nvSpPr>
        <p:spPr>
          <a:xfrm>
            <a:off x="8116800" y="4236147"/>
            <a:ext cx="3115200" cy="11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atin typeface="Oxygen"/>
                <a:ea typeface="Oxygen"/>
                <a:cs typeface="Oxygen"/>
                <a:sym typeface="Oxygen"/>
              </a:defRPr>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62" name="Google Shape;62;p13"/>
          <p:cNvSpPr txBox="1">
            <a:spLocks noGrp="1"/>
          </p:cNvSpPr>
          <p:nvPr>
            <p:ph type="title" idx="9"/>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8932744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7"/>
        <p:cNvGrpSpPr/>
        <p:nvPr/>
      </p:nvGrpSpPr>
      <p:grpSpPr>
        <a:xfrm>
          <a:off x="0" y="0"/>
          <a:ext cx="0" cy="0"/>
          <a:chOff x="0" y="0"/>
          <a:chExt cx="0" cy="0"/>
        </a:xfrm>
      </p:grpSpPr>
      <p:sp>
        <p:nvSpPr>
          <p:cNvPr id="88" name="Google Shape;88;p9"/>
          <p:cNvSpPr txBox="1">
            <a:spLocks noGrp="1"/>
          </p:cNvSpPr>
          <p:nvPr>
            <p:ph type="title"/>
          </p:nvPr>
        </p:nvSpPr>
        <p:spPr>
          <a:xfrm>
            <a:off x="2988600" y="1919117"/>
            <a:ext cx="6214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89" name="Google Shape;89;p9"/>
          <p:cNvSpPr txBox="1">
            <a:spLocks noGrp="1"/>
          </p:cNvSpPr>
          <p:nvPr>
            <p:ph type="subTitle" idx="1"/>
          </p:nvPr>
        </p:nvSpPr>
        <p:spPr>
          <a:xfrm>
            <a:off x="2988600" y="3369713"/>
            <a:ext cx="6214800" cy="179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535529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290"/>
        <p:cNvGrpSpPr/>
        <p:nvPr/>
      </p:nvGrpSpPr>
      <p:grpSpPr>
        <a:xfrm>
          <a:off x="0" y="0"/>
          <a:ext cx="0" cy="0"/>
          <a:chOff x="0" y="0"/>
          <a:chExt cx="0" cy="0"/>
        </a:xfrm>
      </p:grpSpPr>
      <p:sp>
        <p:nvSpPr>
          <p:cNvPr id="291" name="Google Shape;291;p1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292" name="Google Shape;292;p14"/>
          <p:cNvSpPr txBox="1">
            <a:spLocks noGrp="1"/>
          </p:cNvSpPr>
          <p:nvPr>
            <p:ph type="title"/>
          </p:nvPr>
        </p:nvSpPr>
        <p:spPr>
          <a:xfrm>
            <a:off x="914400" y="719200"/>
            <a:ext cx="103632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3" name="Google Shape;293;p14"/>
          <p:cNvSpPr txBox="1">
            <a:spLocks noGrp="1"/>
          </p:cNvSpPr>
          <p:nvPr>
            <p:ph type="title" idx="2"/>
          </p:nvPr>
        </p:nvSpPr>
        <p:spPr>
          <a:xfrm>
            <a:off x="2466900" y="2782216"/>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294" name="Google Shape;294;p14"/>
          <p:cNvSpPr txBox="1">
            <a:spLocks noGrp="1"/>
          </p:cNvSpPr>
          <p:nvPr>
            <p:ph type="subTitle" idx="1"/>
          </p:nvPr>
        </p:nvSpPr>
        <p:spPr>
          <a:xfrm>
            <a:off x="2470900" y="3307016"/>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5" name="Google Shape;295;p14"/>
          <p:cNvSpPr txBox="1">
            <a:spLocks noGrp="1"/>
          </p:cNvSpPr>
          <p:nvPr>
            <p:ph type="title" idx="3" hasCustomPrompt="1"/>
          </p:nvPr>
        </p:nvSpPr>
        <p:spPr>
          <a:xfrm>
            <a:off x="2368224" y="2115200"/>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300" name="Google Shape;300;p14"/>
          <p:cNvSpPr txBox="1">
            <a:spLocks noGrp="1"/>
          </p:cNvSpPr>
          <p:nvPr>
            <p:ph type="title" idx="4"/>
          </p:nvPr>
        </p:nvSpPr>
        <p:spPr>
          <a:xfrm>
            <a:off x="6883133" y="2782216"/>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01" name="Google Shape;301;p14"/>
          <p:cNvSpPr txBox="1">
            <a:spLocks noGrp="1"/>
          </p:cNvSpPr>
          <p:nvPr>
            <p:ph type="subTitle" idx="5"/>
          </p:nvPr>
        </p:nvSpPr>
        <p:spPr>
          <a:xfrm>
            <a:off x="6887133" y="3307016"/>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2" name="Google Shape;302;p14"/>
          <p:cNvSpPr txBox="1">
            <a:spLocks noGrp="1"/>
          </p:cNvSpPr>
          <p:nvPr>
            <p:ph type="title" idx="6" hasCustomPrompt="1"/>
          </p:nvPr>
        </p:nvSpPr>
        <p:spPr>
          <a:xfrm>
            <a:off x="6784457" y="2115200"/>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303" name="Google Shape;303;p14"/>
          <p:cNvSpPr txBox="1">
            <a:spLocks noGrp="1"/>
          </p:cNvSpPr>
          <p:nvPr>
            <p:ph type="title" idx="7"/>
          </p:nvPr>
        </p:nvSpPr>
        <p:spPr>
          <a:xfrm>
            <a:off x="2466900" y="4971649"/>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04" name="Google Shape;304;p14"/>
          <p:cNvSpPr txBox="1">
            <a:spLocks noGrp="1"/>
          </p:cNvSpPr>
          <p:nvPr>
            <p:ph type="subTitle" idx="8"/>
          </p:nvPr>
        </p:nvSpPr>
        <p:spPr>
          <a:xfrm>
            <a:off x="2470900" y="5496449"/>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5" name="Google Shape;305;p14"/>
          <p:cNvSpPr txBox="1">
            <a:spLocks noGrp="1"/>
          </p:cNvSpPr>
          <p:nvPr>
            <p:ph type="title" idx="9" hasCustomPrompt="1"/>
          </p:nvPr>
        </p:nvSpPr>
        <p:spPr>
          <a:xfrm>
            <a:off x="2368224" y="4304633"/>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306" name="Google Shape;306;p14"/>
          <p:cNvSpPr txBox="1">
            <a:spLocks noGrp="1"/>
          </p:cNvSpPr>
          <p:nvPr>
            <p:ph type="title" idx="13"/>
          </p:nvPr>
        </p:nvSpPr>
        <p:spPr>
          <a:xfrm>
            <a:off x="6883133" y="4971649"/>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07" name="Google Shape;307;p14"/>
          <p:cNvSpPr txBox="1">
            <a:spLocks noGrp="1"/>
          </p:cNvSpPr>
          <p:nvPr>
            <p:ph type="subTitle" idx="14"/>
          </p:nvPr>
        </p:nvSpPr>
        <p:spPr>
          <a:xfrm>
            <a:off x="6887133" y="5496449"/>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8" name="Google Shape;308;p14"/>
          <p:cNvSpPr txBox="1">
            <a:spLocks noGrp="1"/>
          </p:cNvSpPr>
          <p:nvPr>
            <p:ph type="title" idx="15" hasCustomPrompt="1"/>
          </p:nvPr>
        </p:nvSpPr>
        <p:spPr>
          <a:xfrm>
            <a:off x="6784457" y="4304633"/>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Tree>
    <p:extLst>
      <p:ext uri="{BB962C8B-B14F-4D97-AF65-F5344CB8AC3E}">
        <p14:creationId xmlns:p14="http://schemas.microsoft.com/office/powerpoint/2010/main" val="11742373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 Bullet Points">
  <p:cSld name="Title + Bullet Points">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745800" y="1700900"/>
            <a:ext cx="9466800" cy="42592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52" name="Google Shape;52;p13"/>
          <p:cNvSpPr txBox="1">
            <a:spLocks noGrp="1"/>
          </p:cNvSpPr>
          <p:nvPr>
            <p:ph type="title"/>
          </p:nvPr>
        </p:nvSpPr>
        <p:spPr>
          <a:xfrm>
            <a:off x="745800" y="593367"/>
            <a:ext cx="10700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6553229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060000" y="564100"/>
            <a:ext cx="60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sz="4267"/>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960000" y="1256133"/>
            <a:ext cx="10816400" cy="4961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rgbClr val="434343"/>
              </a:buClr>
              <a:buSzPts val="1200"/>
              <a:buFont typeface="Livvic"/>
              <a:buChar char="●"/>
              <a:defRPr>
                <a:latin typeface="Open Sans"/>
                <a:ea typeface="Open Sans"/>
                <a:cs typeface="Open Sans"/>
                <a:sym typeface="Open Sans"/>
              </a:defRPr>
            </a:lvl1pPr>
            <a:lvl2pPr marL="1219170" lvl="1" indent="-406390">
              <a:spcBef>
                <a:spcPts val="2133"/>
              </a:spcBef>
              <a:spcAft>
                <a:spcPts val="0"/>
              </a:spcAft>
              <a:buClr>
                <a:srgbClr val="434343"/>
              </a:buClr>
              <a:buSzPts val="1200"/>
              <a:buFont typeface="Roboto Condensed Light"/>
              <a:buAutoNum type="alphaLcPeriod"/>
              <a:defRPr/>
            </a:lvl2pPr>
            <a:lvl3pPr marL="1828754" lvl="2" indent="-406390">
              <a:spcBef>
                <a:spcPts val="2133"/>
              </a:spcBef>
              <a:spcAft>
                <a:spcPts val="0"/>
              </a:spcAft>
              <a:buClr>
                <a:srgbClr val="434343"/>
              </a:buClr>
              <a:buSzPts val="1200"/>
              <a:buFont typeface="Roboto Condensed Light"/>
              <a:buAutoNum type="romanLcPeriod"/>
              <a:defRPr/>
            </a:lvl3pPr>
            <a:lvl4pPr marL="2438339" lvl="3" indent="-406390">
              <a:spcBef>
                <a:spcPts val="2133"/>
              </a:spcBef>
              <a:spcAft>
                <a:spcPts val="0"/>
              </a:spcAft>
              <a:buClr>
                <a:srgbClr val="434343"/>
              </a:buClr>
              <a:buSzPts val="1200"/>
              <a:buFont typeface="Roboto Condensed Light"/>
              <a:buAutoNum type="arabicPeriod"/>
              <a:defRPr/>
            </a:lvl4pPr>
            <a:lvl5pPr marL="3047924" lvl="4" indent="-406390">
              <a:spcBef>
                <a:spcPts val="2133"/>
              </a:spcBef>
              <a:spcAft>
                <a:spcPts val="0"/>
              </a:spcAft>
              <a:buClr>
                <a:srgbClr val="434343"/>
              </a:buClr>
              <a:buSzPts val="1200"/>
              <a:buFont typeface="Roboto Condensed Light"/>
              <a:buAutoNum type="alphaLcPeriod"/>
              <a:defRPr/>
            </a:lvl5pPr>
            <a:lvl6pPr marL="3657509" lvl="5" indent="-406390">
              <a:spcBef>
                <a:spcPts val="2133"/>
              </a:spcBef>
              <a:spcAft>
                <a:spcPts val="0"/>
              </a:spcAft>
              <a:buClr>
                <a:srgbClr val="434343"/>
              </a:buClr>
              <a:buSzPts val="1200"/>
              <a:buFont typeface="Roboto Condensed Light"/>
              <a:buAutoNum type="romanLcPeriod"/>
              <a:defRPr/>
            </a:lvl6pPr>
            <a:lvl7pPr marL="4267093" lvl="6" indent="-406390">
              <a:spcBef>
                <a:spcPts val="2133"/>
              </a:spcBef>
              <a:spcAft>
                <a:spcPts val="0"/>
              </a:spcAft>
              <a:buClr>
                <a:srgbClr val="434343"/>
              </a:buClr>
              <a:buSzPts val="1200"/>
              <a:buFont typeface="Roboto Condensed Light"/>
              <a:buAutoNum type="arabicPeriod"/>
              <a:defRPr/>
            </a:lvl7pPr>
            <a:lvl8pPr marL="4876678" lvl="7" indent="-406390">
              <a:spcBef>
                <a:spcPts val="2133"/>
              </a:spcBef>
              <a:spcAft>
                <a:spcPts val="0"/>
              </a:spcAft>
              <a:buClr>
                <a:srgbClr val="434343"/>
              </a:buClr>
              <a:buSzPts val="1200"/>
              <a:buFont typeface="Roboto Condensed Light"/>
              <a:buAutoNum type="alphaLcPeriod"/>
              <a:defRPr/>
            </a:lvl8pPr>
            <a:lvl9pPr marL="5486263" lvl="8" indent="-406390">
              <a:spcBef>
                <a:spcPts val="2133"/>
              </a:spcBef>
              <a:spcAft>
                <a:spcPts val="2133"/>
              </a:spcAft>
              <a:buClr>
                <a:srgbClr val="434343"/>
              </a:buClr>
              <a:buSzPts val="1200"/>
              <a:buFont typeface="Roboto Condensed Light"/>
              <a:buAutoNum type="romanLcPeriod"/>
              <a:defRPr/>
            </a:lvl9pPr>
          </a:lstStyle>
          <a:p>
            <a:endParaRPr/>
          </a:p>
        </p:txBody>
      </p:sp>
    </p:spTree>
    <p:extLst>
      <p:ext uri="{BB962C8B-B14F-4D97-AF65-F5344CB8AC3E}">
        <p14:creationId xmlns:p14="http://schemas.microsoft.com/office/powerpoint/2010/main" val="18721010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7_Images and Contents Layout">
    <p:bg>
      <p:bgPr>
        <a:solidFill>
          <a:schemeClr val="accent4"/>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6096000" cy="22848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0" y="4573200"/>
            <a:ext cx="6096000" cy="22848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6096000" y="2295875"/>
            <a:ext cx="6096000" cy="22848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en-US" altLang="ko-KR" dirty="0"/>
              <a:t>Your Picture Here</a:t>
            </a:r>
            <a:endParaRPr lang="ko-KR" altLang="en-US" dirty="0"/>
          </a:p>
        </p:txBody>
      </p:sp>
    </p:spTree>
    <p:extLst>
      <p:ext uri="{BB962C8B-B14F-4D97-AF65-F5344CB8AC3E}">
        <p14:creationId xmlns:p14="http://schemas.microsoft.com/office/powerpoint/2010/main" val="9268945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 and two columns">
    <p:spTree>
      <p:nvGrpSpPr>
        <p:cNvPr id="1" name="Shape 96"/>
        <p:cNvGrpSpPr/>
        <p:nvPr/>
      </p:nvGrpSpPr>
      <p:grpSpPr>
        <a:xfrm>
          <a:off x="0" y="0"/>
          <a:ext cx="0" cy="0"/>
          <a:chOff x="0" y="0"/>
          <a:chExt cx="0" cy="0"/>
        </a:xfrm>
      </p:grpSpPr>
      <p:sp>
        <p:nvSpPr>
          <p:cNvPr id="139" name="Google Shape;139;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140" name="Google Shape;140;p5"/>
          <p:cNvSpPr txBox="1">
            <a:spLocks noGrp="1"/>
          </p:cNvSpPr>
          <p:nvPr>
            <p:ph type="ctrTitle"/>
          </p:nvPr>
        </p:nvSpPr>
        <p:spPr>
          <a:xfrm flipH="1">
            <a:off x="4283592" y="2063267"/>
            <a:ext cx="5302000" cy="551600"/>
          </a:xfrm>
          <a:prstGeom prst="rect">
            <a:avLst/>
          </a:prstGeom>
          <a:noFill/>
          <a:ln>
            <a:noFill/>
          </a:ln>
        </p:spPr>
        <p:txBody>
          <a:bodyPr spcFirstLastPara="1" wrap="square" lIns="91425" tIns="45700" rIns="91425" bIns="45700" anchor="b" anchorCtr="0">
            <a:noAutofit/>
          </a:bodyPr>
          <a:lstStyle>
            <a:lvl1pPr lvl="0" rtl="0">
              <a:lnSpc>
                <a:spcPct val="90000"/>
              </a:lnSpc>
              <a:spcBef>
                <a:spcPts val="0"/>
              </a:spcBef>
              <a:spcAft>
                <a:spcPts val="0"/>
              </a:spcAft>
              <a:buSzPts val="2400"/>
              <a:buNone/>
              <a:defRPr sz="3200"/>
            </a:lvl1pPr>
            <a:lvl2pPr lvl="1"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2pPr>
            <a:lvl3pPr lvl="2"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3pPr>
            <a:lvl4pPr lvl="3"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4pPr>
            <a:lvl5pPr lvl="4"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5pPr>
            <a:lvl6pPr lvl="5"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6pPr>
            <a:lvl7pPr lvl="6"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7pPr>
            <a:lvl8pPr lvl="7"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8pPr>
            <a:lvl9pPr lvl="8"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9pPr>
          </a:lstStyle>
          <a:p>
            <a:endParaRPr/>
          </a:p>
        </p:txBody>
      </p:sp>
      <p:sp>
        <p:nvSpPr>
          <p:cNvPr id="141" name="Google Shape;141;p5"/>
          <p:cNvSpPr txBox="1">
            <a:spLocks noGrp="1"/>
          </p:cNvSpPr>
          <p:nvPr>
            <p:ph type="subTitle" idx="1"/>
          </p:nvPr>
        </p:nvSpPr>
        <p:spPr>
          <a:xfrm>
            <a:off x="4283592" y="2614867"/>
            <a:ext cx="5302000" cy="115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endParaRPr/>
          </a:p>
        </p:txBody>
      </p:sp>
      <p:sp>
        <p:nvSpPr>
          <p:cNvPr id="142" name="Google Shape;142;p5"/>
          <p:cNvSpPr txBox="1">
            <a:spLocks noGrp="1"/>
          </p:cNvSpPr>
          <p:nvPr>
            <p:ph type="ctrTitle" idx="2"/>
          </p:nvPr>
        </p:nvSpPr>
        <p:spPr>
          <a:xfrm flipH="1">
            <a:off x="4283592" y="4082600"/>
            <a:ext cx="5302800" cy="551600"/>
          </a:xfrm>
          <a:prstGeom prst="rect">
            <a:avLst/>
          </a:prstGeom>
          <a:noFill/>
          <a:ln>
            <a:noFill/>
          </a:ln>
        </p:spPr>
        <p:txBody>
          <a:bodyPr spcFirstLastPara="1" wrap="square" lIns="91425" tIns="45700" rIns="91425" bIns="45700" anchor="b" anchorCtr="0">
            <a:noAutofit/>
          </a:bodyPr>
          <a:lstStyle>
            <a:lvl1pPr lvl="0" rtl="0">
              <a:lnSpc>
                <a:spcPct val="90000"/>
              </a:lnSpc>
              <a:spcBef>
                <a:spcPts val="0"/>
              </a:spcBef>
              <a:spcAft>
                <a:spcPts val="0"/>
              </a:spcAft>
              <a:buSzPts val="2400"/>
              <a:buNone/>
              <a:defRPr sz="3200"/>
            </a:lvl1pPr>
            <a:lvl2pPr lvl="1"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2pPr>
            <a:lvl3pPr lvl="2"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3pPr>
            <a:lvl4pPr lvl="3"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4pPr>
            <a:lvl5pPr lvl="4"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5pPr>
            <a:lvl6pPr lvl="5"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6pPr>
            <a:lvl7pPr lvl="6"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7pPr>
            <a:lvl8pPr lvl="7"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8pPr>
            <a:lvl9pPr lvl="8"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9pPr>
          </a:lstStyle>
          <a:p>
            <a:endParaRPr/>
          </a:p>
        </p:txBody>
      </p:sp>
      <p:sp>
        <p:nvSpPr>
          <p:cNvPr id="143" name="Google Shape;143;p5"/>
          <p:cNvSpPr txBox="1">
            <a:spLocks noGrp="1"/>
          </p:cNvSpPr>
          <p:nvPr>
            <p:ph type="subTitle" idx="3"/>
          </p:nvPr>
        </p:nvSpPr>
        <p:spPr>
          <a:xfrm>
            <a:off x="4283592" y="4632579"/>
            <a:ext cx="5302800" cy="1161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endParaRPr/>
          </a:p>
        </p:txBody>
      </p:sp>
      <p:sp>
        <p:nvSpPr>
          <p:cNvPr id="144" name="Google Shape;144;p5"/>
          <p:cNvSpPr txBox="1">
            <a:spLocks noGrp="1"/>
          </p:cNvSpPr>
          <p:nvPr>
            <p:ph type="title" idx="4"/>
          </p:nvPr>
        </p:nvSpPr>
        <p:spPr>
          <a:xfrm>
            <a:off x="950800" y="505763"/>
            <a:ext cx="10290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4533"/>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437134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Background 3">
  <p:cSld name="Background 3">
    <p:spTree>
      <p:nvGrpSpPr>
        <p:cNvPr id="1" name="Shape 851"/>
        <p:cNvGrpSpPr/>
        <p:nvPr/>
      </p:nvGrpSpPr>
      <p:grpSpPr>
        <a:xfrm>
          <a:off x="0" y="0"/>
          <a:ext cx="0" cy="0"/>
          <a:chOff x="0" y="0"/>
          <a:chExt cx="0" cy="0"/>
        </a:xfrm>
      </p:grpSpPr>
    </p:spTree>
    <p:extLst>
      <p:ext uri="{BB962C8B-B14F-4D97-AF65-F5344CB8AC3E}">
        <p14:creationId xmlns:p14="http://schemas.microsoft.com/office/powerpoint/2010/main" val="7549141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3" name="Google Shape;33;p7"/>
          <p:cNvSpPr txBox="1">
            <a:spLocks noGrp="1"/>
          </p:cNvSpPr>
          <p:nvPr>
            <p:ph type="title"/>
          </p:nvPr>
        </p:nvSpPr>
        <p:spPr>
          <a:xfrm>
            <a:off x="3244000" y="1828225"/>
            <a:ext cx="5704000" cy="114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60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 name="Google Shape;34;p7"/>
          <p:cNvSpPr txBox="1">
            <a:spLocks noGrp="1"/>
          </p:cNvSpPr>
          <p:nvPr>
            <p:ph type="subTitle" idx="1"/>
          </p:nvPr>
        </p:nvSpPr>
        <p:spPr>
          <a:xfrm>
            <a:off x="3244000" y="3255233"/>
            <a:ext cx="5704000" cy="169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atin typeface="Oxygen"/>
                <a:ea typeface="Oxygen"/>
                <a:cs typeface="Oxygen"/>
                <a:sym typeface="Oxygen"/>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6088655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3_Images &amp; Contents Layout">
    <p:spTree>
      <p:nvGrpSpPr>
        <p:cNvPr id="1" name=""/>
        <p:cNvGrpSpPr/>
        <p:nvPr/>
      </p:nvGrpSpPr>
      <p:grpSpPr>
        <a:xfrm>
          <a:off x="0" y="0"/>
          <a:ext cx="0" cy="0"/>
          <a:chOff x="0" y="0"/>
          <a:chExt cx="0" cy="0"/>
        </a:xfrm>
      </p:grpSpPr>
      <p:sp>
        <p:nvSpPr>
          <p:cNvPr id="3" name="Picture Placeholder 2"/>
          <p:cNvSpPr>
            <a:spLocks noGrp="1"/>
          </p:cNvSpPr>
          <p:nvPr>
            <p:ph type="pic" idx="12" hasCustomPrompt="1"/>
          </p:nvPr>
        </p:nvSpPr>
        <p:spPr>
          <a:xfrm>
            <a:off x="3728244" y="2682240"/>
            <a:ext cx="3600000" cy="4175760"/>
          </a:xfrm>
          <a:prstGeom prst="rect">
            <a:avLst/>
          </a:prstGeom>
          <a:solidFill>
            <a:schemeClr val="bg1">
              <a:lumMod val="95000"/>
            </a:schemeClr>
          </a:solidFill>
        </p:spPr>
        <p:txBody>
          <a:bodyPr anchor="ctr"/>
          <a:lstStyle>
            <a:lvl1pPr marL="0" indent="0" algn="ctr">
              <a:buNone/>
              <a:defRPr sz="15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sp>
        <p:nvSpPr>
          <p:cNvPr id="4" name="Picture Placeholder 2"/>
          <p:cNvSpPr>
            <a:spLocks noGrp="1"/>
          </p:cNvSpPr>
          <p:nvPr>
            <p:ph type="pic" idx="13" hasCustomPrompt="1"/>
          </p:nvPr>
        </p:nvSpPr>
        <p:spPr>
          <a:xfrm>
            <a:off x="0" y="2682240"/>
            <a:ext cx="3600000" cy="4175760"/>
          </a:xfrm>
          <a:prstGeom prst="rect">
            <a:avLst/>
          </a:prstGeom>
          <a:solidFill>
            <a:schemeClr val="bg1">
              <a:lumMod val="95000"/>
            </a:schemeClr>
          </a:solidFill>
        </p:spPr>
        <p:txBody>
          <a:bodyPr anchor="ctr"/>
          <a:lstStyle>
            <a:lvl1pPr marL="0" indent="0" algn="ctr">
              <a:buNone/>
              <a:defRPr sz="15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grpSp>
        <p:nvGrpSpPr>
          <p:cNvPr id="2" name="Group 1">
            <a:extLst>
              <a:ext uri="{FF2B5EF4-FFF2-40B4-BE49-F238E27FC236}">
                <a16:creationId xmlns:a16="http://schemas.microsoft.com/office/drawing/2014/main" id="{7B32648F-D2D9-4800-A52A-5BAC2CD19214}"/>
              </a:ext>
            </a:extLst>
          </p:cNvPr>
          <p:cNvGrpSpPr/>
          <p:nvPr userDrawn="1"/>
        </p:nvGrpSpPr>
        <p:grpSpPr>
          <a:xfrm>
            <a:off x="11766624" y="0"/>
            <a:ext cx="425376" cy="6858000"/>
            <a:chOff x="11760629" y="0"/>
            <a:chExt cx="425376" cy="6858000"/>
          </a:xfrm>
        </p:grpSpPr>
        <p:sp>
          <p:nvSpPr>
            <p:cNvPr id="7" name="Rectangle 4">
              <a:extLst>
                <a:ext uri="{FF2B5EF4-FFF2-40B4-BE49-F238E27FC236}">
                  <a16:creationId xmlns:a16="http://schemas.microsoft.com/office/drawing/2014/main" id="{21817B51-CDC2-4F69-A281-89B84C29BEC1}"/>
                </a:ext>
              </a:extLst>
            </p:cNvPr>
            <p:cNvSpPr/>
            <p:nvPr userDrawn="1"/>
          </p:nvSpPr>
          <p:spPr>
            <a:xfrm>
              <a:off x="11973317" y="0"/>
              <a:ext cx="21268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8" name="Rectangle 5">
              <a:extLst>
                <a:ext uri="{FF2B5EF4-FFF2-40B4-BE49-F238E27FC236}">
                  <a16:creationId xmlns:a16="http://schemas.microsoft.com/office/drawing/2014/main" id="{3D01B805-68A9-4B26-9376-83768382CD27}"/>
                </a:ext>
              </a:extLst>
            </p:cNvPr>
            <p:cNvSpPr/>
            <p:nvPr userDrawn="1"/>
          </p:nvSpPr>
          <p:spPr>
            <a:xfrm>
              <a:off x="11760629" y="0"/>
              <a:ext cx="21268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spTree>
    <p:extLst>
      <p:ext uri="{BB962C8B-B14F-4D97-AF65-F5344CB8AC3E}">
        <p14:creationId xmlns:p14="http://schemas.microsoft.com/office/powerpoint/2010/main" val="35645828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289"/>
        <p:cNvGrpSpPr/>
        <p:nvPr/>
      </p:nvGrpSpPr>
      <p:grpSpPr>
        <a:xfrm>
          <a:off x="0" y="0"/>
          <a:ext cx="0" cy="0"/>
          <a:chOff x="0" y="0"/>
          <a:chExt cx="0" cy="0"/>
        </a:xfrm>
      </p:grpSpPr>
      <p:sp>
        <p:nvSpPr>
          <p:cNvPr id="318" name="Google Shape;318;p6"/>
          <p:cNvSpPr txBox="1">
            <a:spLocks noGrp="1"/>
          </p:cNvSpPr>
          <p:nvPr>
            <p:ph type="title"/>
          </p:nvPr>
        </p:nvSpPr>
        <p:spPr>
          <a:xfrm>
            <a:off x="678267" y="862000"/>
            <a:ext cx="5712400" cy="871600"/>
          </a:xfrm>
          <a:prstGeom prst="rect">
            <a:avLst/>
          </a:prstGeom>
        </p:spPr>
        <p:txBody>
          <a:bodyPr spcFirstLastPara="1" wrap="square" lIns="0" tIns="0" rIns="0" bIns="0" anchor="ctr" anchorCtr="0">
            <a:noAutofit/>
          </a:bodyPr>
          <a:lstStyle>
            <a:lvl1pPr lvl="0" rtl="0">
              <a:lnSpc>
                <a:spcPct val="80000"/>
              </a:lnSpc>
              <a:spcBef>
                <a:spcPts val="0"/>
              </a:spcBef>
              <a:spcAft>
                <a:spcPts val="0"/>
              </a:spcAft>
              <a:buSzPts val="2600"/>
              <a:buNone/>
              <a:defRPr/>
            </a:lvl1pPr>
            <a:lvl2pPr lvl="1" rtl="0">
              <a:lnSpc>
                <a:spcPct val="80000"/>
              </a:lnSpc>
              <a:spcBef>
                <a:spcPts val="0"/>
              </a:spcBef>
              <a:spcAft>
                <a:spcPts val="0"/>
              </a:spcAft>
              <a:buSzPts val="2400"/>
              <a:buNone/>
              <a:defRPr sz="3200"/>
            </a:lvl2pPr>
            <a:lvl3pPr lvl="2" rtl="0">
              <a:lnSpc>
                <a:spcPct val="80000"/>
              </a:lnSpc>
              <a:spcBef>
                <a:spcPts val="0"/>
              </a:spcBef>
              <a:spcAft>
                <a:spcPts val="0"/>
              </a:spcAft>
              <a:buSzPts val="2400"/>
              <a:buNone/>
              <a:defRPr sz="3200"/>
            </a:lvl3pPr>
            <a:lvl4pPr lvl="3" rtl="0">
              <a:lnSpc>
                <a:spcPct val="80000"/>
              </a:lnSpc>
              <a:spcBef>
                <a:spcPts val="0"/>
              </a:spcBef>
              <a:spcAft>
                <a:spcPts val="0"/>
              </a:spcAft>
              <a:buSzPts val="2400"/>
              <a:buNone/>
              <a:defRPr sz="3200"/>
            </a:lvl4pPr>
            <a:lvl5pPr lvl="4" rtl="0">
              <a:lnSpc>
                <a:spcPct val="80000"/>
              </a:lnSpc>
              <a:spcBef>
                <a:spcPts val="0"/>
              </a:spcBef>
              <a:spcAft>
                <a:spcPts val="0"/>
              </a:spcAft>
              <a:buSzPts val="2400"/>
              <a:buNone/>
              <a:defRPr sz="3200"/>
            </a:lvl5pPr>
            <a:lvl6pPr lvl="5" rtl="0">
              <a:lnSpc>
                <a:spcPct val="80000"/>
              </a:lnSpc>
              <a:spcBef>
                <a:spcPts val="0"/>
              </a:spcBef>
              <a:spcAft>
                <a:spcPts val="0"/>
              </a:spcAft>
              <a:buSzPts val="2400"/>
              <a:buNone/>
              <a:defRPr sz="3200"/>
            </a:lvl6pPr>
            <a:lvl7pPr lvl="6" rtl="0">
              <a:lnSpc>
                <a:spcPct val="80000"/>
              </a:lnSpc>
              <a:spcBef>
                <a:spcPts val="0"/>
              </a:spcBef>
              <a:spcAft>
                <a:spcPts val="0"/>
              </a:spcAft>
              <a:buSzPts val="2400"/>
              <a:buNone/>
              <a:defRPr sz="3200"/>
            </a:lvl7pPr>
            <a:lvl8pPr lvl="7" rtl="0">
              <a:lnSpc>
                <a:spcPct val="80000"/>
              </a:lnSpc>
              <a:spcBef>
                <a:spcPts val="0"/>
              </a:spcBef>
              <a:spcAft>
                <a:spcPts val="0"/>
              </a:spcAft>
              <a:buSzPts val="2400"/>
              <a:buNone/>
              <a:defRPr sz="3200"/>
            </a:lvl8pPr>
            <a:lvl9pPr lvl="8" rtl="0">
              <a:lnSpc>
                <a:spcPct val="80000"/>
              </a:lnSpc>
              <a:spcBef>
                <a:spcPts val="0"/>
              </a:spcBef>
              <a:spcAft>
                <a:spcPts val="0"/>
              </a:spcAft>
              <a:buSzPts val="2400"/>
              <a:buNone/>
              <a:defRPr sz="3200"/>
            </a:lvl9pPr>
          </a:lstStyle>
          <a:p>
            <a:endParaRPr/>
          </a:p>
        </p:txBody>
      </p:sp>
      <p:sp>
        <p:nvSpPr>
          <p:cNvPr id="319" name="Google Shape;319;p6"/>
          <p:cNvSpPr txBox="1">
            <a:spLocks noGrp="1"/>
          </p:cNvSpPr>
          <p:nvPr>
            <p:ph type="body" idx="1"/>
          </p:nvPr>
        </p:nvSpPr>
        <p:spPr>
          <a:xfrm>
            <a:off x="678267" y="2132933"/>
            <a:ext cx="5712400" cy="38480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a:p>
        </p:txBody>
      </p:sp>
      <p:sp>
        <p:nvSpPr>
          <p:cNvPr id="320" name="Google Shape;320;p6"/>
          <p:cNvSpPr txBox="1">
            <a:spLocks noGrp="1"/>
          </p:cNvSpPr>
          <p:nvPr>
            <p:ph type="sldNum" idx="12"/>
          </p:nvPr>
        </p:nvSpPr>
        <p:spPr>
          <a:xfrm>
            <a:off x="11339005" y="5986400"/>
            <a:ext cx="871600" cy="8716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25589208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3683238" y="3224628"/>
            <a:ext cx="8172628" cy="2387600"/>
          </a:xfrm>
        </p:spPr>
        <p:txBody>
          <a:bodyPr anchor="b"/>
          <a:lstStyle>
            <a:lvl1pPr algn="l">
              <a:defRPr sz="6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3683238" y="5704303"/>
            <a:ext cx="8172628" cy="83322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p:cNvPicPr>
            <a:picLocks noChangeAspect="1"/>
          </p:cNvPicPr>
          <p:nvPr userDrawn="1"/>
        </p:nvPicPr>
        <p:blipFill>
          <a:blip r:embed="rId3"/>
          <a:stretch>
            <a:fillRect/>
          </a:stretch>
        </p:blipFill>
        <p:spPr>
          <a:xfrm>
            <a:off x="373166" y="152675"/>
            <a:ext cx="11378320" cy="766800"/>
          </a:xfrm>
          <a:prstGeom prst="rect">
            <a:avLst/>
          </a:prstGeom>
        </p:spPr>
      </p:pic>
    </p:spTree>
    <p:extLst>
      <p:ext uri="{BB962C8B-B14F-4D97-AF65-F5344CB8AC3E}">
        <p14:creationId xmlns:p14="http://schemas.microsoft.com/office/powerpoint/2010/main" val="14886143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28696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003308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555864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76104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829342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032092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006262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323210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808250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B16C0DE-2CE3-D544-94DC-617B67A94695}" type="datetimeFigureOut">
              <a:rPr lang="en-US" smtClean="0">
                <a:solidFill>
                  <a:prstClr val="black"/>
                </a:solidFill>
              </a:rPr>
              <a:pPr/>
              <a:t>7/10/24</a:t>
            </a:fld>
            <a:endParaRPr lang="en-US">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259B9FA-38A6-B646-AFC0-A8E2C63FB9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406661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D198-65AB-F34F-8E82-447252E921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931AE4-05C0-1C46-ABFC-1FDD907BA3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817868-A51B-DE4C-B0A2-C8AA5427A491}"/>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9C7FB095-3F97-654D-9AD6-460E40548C4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55743AF-B50C-D141-A45B-E3535A24B3EA}"/>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17561204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96C97-DAE3-B149-8D3D-51D78E79DB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F9C481-6FA6-7840-97D5-CC1AD73DD2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652020-3807-BC40-8563-5218C2AD857F}"/>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6E7FE34B-E81C-3E48-8D24-0014EE162B0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99F9727-F206-724F-9040-DC9B541357F4}"/>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8087326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CD2FE-5166-0745-BA8C-D347FE6298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AD3A11-AA31-7045-AD46-10F2A6E18B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4FFAFA-0280-8340-B3BB-9E78C8059AF9}"/>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7CE31573-0944-7946-8732-EBC26DE21FF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27DA3244-E6A1-F645-AB02-9BF59DB12E6E}"/>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36358665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EF78-6E24-CA48-A3BA-088A29EEF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511350-DC8A-7A47-8401-A6F55CB6A0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A3EDC0-458C-C24F-B74B-1A11AABD1C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FA95DF-3AC4-CD4E-AE09-053D9751C6FD}"/>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6" name="Footer Placeholder 5">
            <a:extLst>
              <a:ext uri="{FF2B5EF4-FFF2-40B4-BE49-F238E27FC236}">
                <a16:creationId xmlns:a16="http://schemas.microsoft.com/office/drawing/2014/main" id="{F971808E-1C72-4A44-BBF0-D15A02B3ECB6}"/>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96227C9-C614-FE44-925A-2397F3B3BCC4}"/>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14156776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0F85-1B66-BF42-8D90-40CDAF2460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4000AA-373F-5A4C-B0C3-AA13D8D8D4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11C1B3-76B0-CF4C-99A4-81A9978113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3B46D7-196B-F443-B6C7-96CE78CBD2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DCF8A7-B855-A34E-B2A4-20284B482F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788E2E-6859-C144-ACAB-18BE490B7CC2}"/>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8" name="Footer Placeholder 7">
            <a:extLst>
              <a:ext uri="{FF2B5EF4-FFF2-40B4-BE49-F238E27FC236}">
                <a16:creationId xmlns:a16="http://schemas.microsoft.com/office/drawing/2014/main" id="{96667CC8-1443-434C-8EFC-4A38FB301909}"/>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24789750-99BB-1D47-AEF4-8F97ED05EE9F}"/>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6272775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8062-C0C9-AE42-A1CA-4C90C6D9DA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50C195-BF52-F449-95E0-D3B82BEF7576}"/>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4" name="Footer Placeholder 3">
            <a:extLst>
              <a:ext uri="{FF2B5EF4-FFF2-40B4-BE49-F238E27FC236}">
                <a16:creationId xmlns:a16="http://schemas.microsoft.com/office/drawing/2014/main" id="{3D337B34-2117-AD42-B505-96DCBB895941}"/>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ABECE757-F987-444A-9EFF-536E589DB547}"/>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22220269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E34E11-8214-D449-A907-5839C7B09601}"/>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3" name="Footer Placeholder 2">
            <a:extLst>
              <a:ext uri="{FF2B5EF4-FFF2-40B4-BE49-F238E27FC236}">
                <a16:creationId xmlns:a16="http://schemas.microsoft.com/office/drawing/2014/main" id="{DC05A394-46C4-074E-A141-65A1512A0825}"/>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E4A0B4AA-735F-8B49-8069-B4D36F6FD274}"/>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4158925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572D-1772-B24C-81D2-F607911EF2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EEA50D-67F6-D046-A5C1-55B1857F07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3314C4-4738-6647-84FC-2E6F6C9C8C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D44617-118D-984F-87FD-949120DA3908}"/>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6" name="Footer Placeholder 5">
            <a:extLst>
              <a:ext uri="{FF2B5EF4-FFF2-40B4-BE49-F238E27FC236}">
                <a16:creationId xmlns:a16="http://schemas.microsoft.com/office/drawing/2014/main" id="{D50022B6-6D9D-664B-98AA-7E9D78AD1BCC}"/>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B968EC90-3C32-3B45-8710-8634D5FE5348}"/>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30252612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EB902-2B39-6E43-9666-79444BB407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00EC8A-F110-F240-ACD5-ED01D9ADC6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373C88-68C3-DE42-A85F-AD82268535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B0BED2-1D77-EA48-A344-195254916613}"/>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6" name="Footer Placeholder 5">
            <a:extLst>
              <a:ext uri="{FF2B5EF4-FFF2-40B4-BE49-F238E27FC236}">
                <a16:creationId xmlns:a16="http://schemas.microsoft.com/office/drawing/2014/main" id="{2B175C23-B835-BF4D-8015-195C3EE532EB}"/>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0D078D85-4101-294C-AD0B-41F7694563A8}"/>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7531631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327F-3CD5-9445-BCC0-A5F61804EE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BA5588-1DEB-5142-AE1C-CA3EF334A1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E9339C-FEB8-274F-8E35-011244E0E317}"/>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ACD8C345-B077-AB41-82C3-7EB105668C1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853DB32-4453-4F4A-8DFE-8875B82FD206}"/>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29631976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4F7338-2186-9C4C-933A-623E27B463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ECCF1B-47FD-C647-864D-435BA490E7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9DD225-D7C9-714A-BDA8-A99C86C2F96F}"/>
              </a:ext>
            </a:extLst>
          </p:cNvPr>
          <p:cNvSpPr>
            <a:spLocks noGrp="1"/>
          </p:cNvSpPr>
          <p:nvPr>
            <p:ph type="dt" sz="half" idx="10"/>
          </p:nvPr>
        </p:nvSpPr>
        <p:spPr/>
        <p:txBody>
          <a:body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3596A783-D3A7-724F-A80D-5B963086DDD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CA88EC87-2C60-8C45-B6AF-A023D35E3EFE}"/>
              </a:ext>
            </a:extLst>
          </p:cNvPr>
          <p:cNvSpPr>
            <a:spLocks noGrp="1"/>
          </p:cNvSpPr>
          <p:nvPr>
            <p:ph type="sldNum" sz="quarter" idx="12"/>
          </p:nvPr>
        </p:nvSpPr>
        <p:spPr/>
        <p:txBody>
          <a:bodyPr/>
          <a:lstStyle/>
          <a:p>
            <a:fld id="{5B5A88AB-9008-447E-AD9E-9C83858BCD22}" type="slidenum">
              <a:rPr lang="en-ID" smtClean="0"/>
              <a:t>‹#›</a:t>
            </a:fld>
            <a:endParaRPr lang="en-ID"/>
          </a:p>
        </p:txBody>
      </p:sp>
    </p:spTree>
    <p:extLst>
      <p:ext uri="{BB962C8B-B14F-4D97-AF65-F5344CB8AC3E}">
        <p14:creationId xmlns:p14="http://schemas.microsoft.com/office/powerpoint/2010/main" val="3416834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 and two columns">
    <p:spTree>
      <p:nvGrpSpPr>
        <p:cNvPr id="1" name="Shape 96"/>
        <p:cNvGrpSpPr/>
        <p:nvPr/>
      </p:nvGrpSpPr>
      <p:grpSpPr>
        <a:xfrm>
          <a:off x="0" y="0"/>
          <a:ext cx="0" cy="0"/>
          <a:chOff x="0" y="0"/>
          <a:chExt cx="0" cy="0"/>
        </a:xfrm>
      </p:grpSpPr>
      <p:sp>
        <p:nvSpPr>
          <p:cNvPr id="139" name="Google Shape;139;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140" name="Google Shape;140;p5"/>
          <p:cNvSpPr txBox="1">
            <a:spLocks noGrp="1"/>
          </p:cNvSpPr>
          <p:nvPr>
            <p:ph type="ctrTitle"/>
          </p:nvPr>
        </p:nvSpPr>
        <p:spPr>
          <a:xfrm flipH="1">
            <a:off x="4283592" y="2063267"/>
            <a:ext cx="5302000" cy="551600"/>
          </a:xfrm>
          <a:prstGeom prst="rect">
            <a:avLst/>
          </a:prstGeom>
          <a:noFill/>
          <a:ln>
            <a:noFill/>
          </a:ln>
        </p:spPr>
        <p:txBody>
          <a:bodyPr spcFirstLastPara="1" wrap="square" lIns="91425" tIns="45700" rIns="91425" bIns="45700" anchor="b" anchorCtr="0">
            <a:noAutofit/>
          </a:bodyPr>
          <a:lstStyle>
            <a:lvl1pPr lvl="0" rtl="0">
              <a:lnSpc>
                <a:spcPct val="90000"/>
              </a:lnSpc>
              <a:spcBef>
                <a:spcPts val="0"/>
              </a:spcBef>
              <a:spcAft>
                <a:spcPts val="0"/>
              </a:spcAft>
              <a:buSzPts val="2400"/>
              <a:buNone/>
              <a:defRPr sz="3200"/>
            </a:lvl1pPr>
            <a:lvl2pPr lvl="1"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2pPr>
            <a:lvl3pPr lvl="2"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3pPr>
            <a:lvl4pPr lvl="3"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4pPr>
            <a:lvl5pPr lvl="4"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5pPr>
            <a:lvl6pPr lvl="5"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6pPr>
            <a:lvl7pPr lvl="6"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7pPr>
            <a:lvl8pPr lvl="7"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8pPr>
            <a:lvl9pPr lvl="8"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9pPr>
          </a:lstStyle>
          <a:p>
            <a:endParaRPr/>
          </a:p>
        </p:txBody>
      </p:sp>
      <p:sp>
        <p:nvSpPr>
          <p:cNvPr id="141" name="Google Shape;141;p5"/>
          <p:cNvSpPr txBox="1">
            <a:spLocks noGrp="1"/>
          </p:cNvSpPr>
          <p:nvPr>
            <p:ph type="subTitle" idx="1"/>
          </p:nvPr>
        </p:nvSpPr>
        <p:spPr>
          <a:xfrm>
            <a:off x="4283592" y="2614867"/>
            <a:ext cx="5302000" cy="115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endParaRPr/>
          </a:p>
        </p:txBody>
      </p:sp>
      <p:sp>
        <p:nvSpPr>
          <p:cNvPr id="142" name="Google Shape;142;p5"/>
          <p:cNvSpPr txBox="1">
            <a:spLocks noGrp="1"/>
          </p:cNvSpPr>
          <p:nvPr>
            <p:ph type="ctrTitle" idx="2"/>
          </p:nvPr>
        </p:nvSpPr>
        <p:spPr>
          <a:xfrm flipH="1">
            <a:off x="4283592" y="4082600"/>
            <a:ext cx="5302800" cy="551600"/>
          </a:xfrm>
          <a:prstGeom prst="rect">
            <a:avLst/>
          </a:prstGeom>
          <a:noFill/>
          <a:ln>
            <a:noFill/>
          </a:ln>
        </p:spPr>
        <p:txBody>
          <a:bodyPr spcFirstLastPara="1" wrap="square" lIns="91425" tIns="45700" rIns="91425" bIns="45700" anchor="b" anchorCtr="0">
            <a:noAutofit/>
          </a:bodyPr>
          <a:lstStyle>
            <a:lvl1pPr lvl="0" rtl="0">
              <a:lnSpc>
                <a:spcPct val="90000"/>
              </a:lnSpc>
              <a:spcBef>
                <a:spcPts val="0"/>
              </a:spcBef>
              <a:spcAft>
                <a:spcPts val="0"/>
              </a:spcAft>
              <a:buSzPts val="2400"/>
              <a:buNone/>
              <a:defRPr sz="3200"/>
            </a:lvl1pPr>
            <a:lvl2pPr lvl="1"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2pPr>
            <a:lvl3pPr lvl="2"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3pPr>
            <a:lvl4pPr lvl="3"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4pPr>
            <a:lvl5pPr lvl="4"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5pPr>
            <a:lvl6pPr lvl="5"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6pPr>
            <a:lvl7pPr lvl="6"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7pPr>
            <a:lvl8pPr lvl="7"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8pPr>
            <a:lvl9pPr lvl="8" algn="ctr" rtl="0">
              <a:spcBef>
                <a:spcPts val="0"/>
              </a:spcBef>
              <a:spcAft>
                <a:spcPts val="0"/>
              </a:spcAft>
              <a:buClr>
                <a:srgbClr val="434343"/>
              </a:buClr>
              <a:buSzPts val="2400"/>
              <a:buFont typeface="Palanquin Dark SemiBold"/>
              <a:buNone/>
              <a:defRPr sz="3200">
                <a:solidFill>
                  <a:srgbClr val="434343"/>
                </a:solidFill>
                <a:latin typeface="Palanquin Dark SemiBold"/>
                <a:ea typeface="Palanquin Dark SemiBold"/>
                <a:cs typeface="Palanquin Dark SemiBold"/>
                <a:sym typeface="Palanquin Dark SemiBold"/>
              </a:defRPr>
            </a:lvl9pPr>
          </a:lstStyle>
          <a:p>
            <a:endParaRPr/>
          </a:p>
        </p:txBody>
      </p:sp>
      <p:sp>
        <p:nvSpPr>
          <p:cNvPr id="143" name="Google Shape;143;p5"/>
          <p:cNvSpPr txBox="1">
            <a:spLocks noGrp="1"/>
          </p:cNvSpPr>
          <p:nvPr>
            <p:ph type="subTitle" idx="3"/>
          </p:nvPr>
        </p:nvSpPr>
        <p:spPr>
          <a:xfrm>
            <a:off x="4283592" y="4632579"/>
            <a:ext cx="5302800" cy="1161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endParaRPr/>
          </a:p>
        </p:txBody>
      </p:sp>
      <p:sp>
        <p:nvSpPr>
          <p:cNvPr id="144" name="Google Shape;144;p5"/>
          <p:cNvSpPr txBox="1">
            <a:spLocks noGrp="1"/>
          </p:cNvSpPr>
          <p:nvPr>
            <p:ph type="title" idx="4"/>
          </p:nvPr>
        </p:nvSpPr>
        <p:spPr>
          <a:xfrm>
            <a:off x="950800" y="505763"/>
            <a:ext cx="10290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4533"/>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42483169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Background 3">
  <p:cSld name="Background 3">
    <p:spTree>
      <p:nvGrpSpPr>
        <p:cNvPr id="1" name="Shape 851"/>
        <p:cNvGrpSpPr/>
        <p:nvPr/>
      </p:nvGrpSpPr>
      <p:grpSpPr>
        <a:xfrm>
          <a:off x="0" y="0"/>
          <a:ext cx="0" cy="0"/>
          <a:chOff x="0" y="0"/>
          <a:chExt cx="0" cy="0"/>
        </a:xfrm>
      </p:grpSpPr>
    </p:spTree>
    <p:extLst>
      <p:ext uri="{BB962C8B-B14F-4D97-AF65-F5344CB8AC3E}">
        <p14:creationId xmlns:p14="http://schemas.microsoft.com/office/powerpoint/2010/main" val="21158557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1"/>
        <p:cNvGrpSpPr/>
        <p:nvPr/>
      </p:nvGrpSpPr>
      <p:grpSpPr>
        <a:xfrm>
          <a:off x="0" y="0"/>
          <a:ext cx="0" cy="0"/>
          <a:chOff x="0" y="0"/>
          <a:chExt cx="0" cy="0"/>
        </a:xfrm>
      </p:grpSpPr>
      <p:sp>
        <p:nvSpPr>
          <p:cNvPr id="53" name="Google Shape;53;p13"/>
          <p:cNvSpPr txBox="1">
            <a:spLocks noGrp="1"/>
          </p:cNvSpPr>
          <p:nvPr>
            <p:ph type="title"/>
          </p:nvPr>
        </p:nvSpPr>
        <p:spPr>
          <a:xfrm>
            <a:off x="960000" y="37392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4" name="Google Shape;54;p13"/>
          <p:cNvSpPr txBox="1">
            <a:spLocks noGrp="1"/>
          </p:cNvSpPr>
          <p:nvPr>
            <p:ph type="title" idx="2" hasCustomPrompt="1"/>
          </p:nvPr>
        </p:nvSpPr>
        <p:spPr>
          <a:xfrm>
            <a:off x="960000" y="2119368"/>
            <a:ext cx="3115200" cy="79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5" name="Google Shape;55;p13"/>
          <p:cNvSpPr txBox="1">
            <a:spLocks noGrp="1"/>
          </p:cNvSpPr>
          <p:nvPr>
            <p:ph type="subTitle" idx="1"/>
          </p:nvPr>
        </p:nvSpPr>
        <p:spPr>
          <a:xfrm>
            <a:off x="960000" y="4236147"/>
            <a:ext cx="3115200" cy="11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atin typeface="Oxygen"/>
                <a:ea typeface="Oxygen"/>
                <a:cs typeface="Oxygen"/>
                <a:sym typeface="Oxygen"/>
              </a:defRPr>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56" name="Google Shape;56;p13"/>
          <p:cNvSpPr txBox="1">
            <a:spLocks noGrp="1"/>
          </p:cNvSpPr>
          <p:nvPr>
            <p:ph type="title" idx="3"/>
          </p:nvPr>
        </p:nvSpPr>
        <p:spPr>
          <a:xfrm>
            <a:off x="4538400" y="37392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7" name="Google Shape;57;p13"/>
          <p:cNvSpPr txBox="1">
            <a:spLocks noGrp="1"/>
          </p:cNvSpPr>
          <p:nvPr>
            <p:ph type="title" idx="4" hasCustomPrompt="1"/>
          </p:nvPr>
        </p:nvSpPr>
        <p:spPr>
          <a:xfrm>
            <a:off x="4538400" y="2119368"/>
            <a:ext cx="3115200" cy="79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8" name="Google Shape;58;p13"/>
          <p:cNvSpPr txBox="1">
            <a:spLocks noGrp="1"/>
          </p:cNvSpPr>
          <p:nvPr>
            <p:ph type="subTitle" idx="5"/>
          </p:nvPr>
        </p:nvSpPr>
        <p:spPr>
          <a:xfrm>
            <a:off x="4538400" y="4236147"/>
            <a:ext cx="3115200" cy="11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atin typeface="Oxygen"/>
                <a:ea typeface="Oxygen"/>
                <a:cs typeface="Oxygen"/>
                <a:sym typeface="Oxygen"/>
              </a:defRPr>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59" name="Google Shape;59;p13"/>
          <p:cNvSpPr txBox="1">
            <a:spLocks noGrp="1"/>
          </p:cNvSpPr>
          <p:nvPr>
            <p:ph type="title" idx="6"/>
          </p:nvPr>
        </p:nvSpPr>
        <p:spPr>
          <a:xfrm>
            <a:off x="8116800" y="37392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0" name="Google Shape;60;p13"/>
          <p:cNvSpPr txBox="1">
            <a:spLocks noGrp="1"/>
          </p:cNvSpPr>
          <p:nvPr>
            <p:ph type="title" idx="7" hasCustomPrompt="1"/>
          </p:nvPr>
        </p:nvSpPr>
        <p:spPr>
          <a:xfrm>
            <a:off x="8116800" y="2119368"/>
            <a:ext cx="3115200" cy="79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1" name="Google Shape;61;p13"/>
          <p:cNvSpPr txBox="1">
            <a:spLocks noGrp="1"/>
          </p:cNvSpPr>
          <p:nvPr>
            <p:ph type="subTitle" idx="8"/>
          </p:nvPr>
        </p:nvSpPr>
        <p:spPr>
          <a:xfrm>
            <a:off x="8116800" y="4236147"/>
            <a:ext cx="3115200" cy="11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atin typeface="Oxygen"/>
                <a:ea typeface="Oxygen"/>
                <a:cs typeface="Oxygen"/>
                <a:sym typeface="Oxygen"/>
              </a:defRPr>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62" name="Google Shape;62;p13"/>
          <p:cNvSpPr txBox="1">
            <a:spLocks noGrp="1"/>
          </p:cNvSpPr>
          <p:nvPr>
            <p:ph type="title" idx="9"/>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1576076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3399178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7_Images and Contents Layout">
    <p:bg>
      <p:bgPr>
        <a:solidFill>
          <a:schemeClr val="accent4"/>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6096000" cy="22848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0" y="4573200"/>
            <a:ext cx="6096000" cy="22848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6096000" y="2295875"/>
            <a:ext cx="6096000" cy="22848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en-US" altLang="ko-KR" dirty="0"/>
              <a:t>Your Picture Here</a:t>
            </a:r>
            <a:endParaRPr lang="ko-KR" altLang="en-US" dirty="0"/>
          </a:p>
        </p:txBody>
      </p:sp>
    </p:spTree>
    <p:extLst>
      <p:ext uri="{BB962C8B-B14F-4D97-AF65-F5344CB8AC3E}">
        <p14:creationId xmlns:p14="http://schemas.microsoft.com/office/powerpoint/2010/main" val="3428057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4698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3" name="Google Shape;33;p7"/>
          <p:cNvSpPr txBox="1">
            <a:spLocks noGrp="1"/>
          </p:cNvSpPr>
          <p:nvPr>
            <p:ph type="title"/>
          </p:nvPr>
        </p:nvSpPr>
        <p:spPr>
          <a:xfrm>
            <a:off x="3244000" y="1828225"/>
            <a:ext cx="5704000" cy="114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60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 name="Google Shape;34;p7"/>
          <p:cNvSpPr txBox="1">
            <a:spLocks noGrp="1"/>
          </p:cNvSpPr>
          <p:nvPr>
            <p:ph type="subTitle" idx="1"/>
          </p:nvPr>
        </p:nvSpPr>
        <p:spPr>
          <a:xfrm>
            <a:off x="3244000" y="3255233"/>
            <a:ext cx="5704000" cy="169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atin typeface="Oxygen"/>
                <a:ea typeface="Oxygen"/>
                <a:cs typeface="Oxygen"/>
                <a:sym typeface="Oxygen"/>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26646903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060000" y="564100"/>
            <a:ext cx="60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sz="4267"/>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960000" y="1256133"/>
            <a:ext cx="10816400" cy="4961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rgbClr val="434343"/>
              </a:buClr>
              <a:buSzPts val="1200"/>
              <a:buFont typeface="Livvic"/>
              <a:buChar char="●"/>
              <a:defRPr>
                <a:latin typeface="Open Sans"/>
                <a:ea typeface="Open Sans"/>
                <a:cs typeface="Open Sans"/>
                <a:sym typeface="Open Sans"/>
              </a:defRPr>
            </a:lvl1pPr>
            <a:lvl2pPr marL="1219170" lvl="1" indent="-406390">
              <a:spcBef>
                <a:spcPts val="2133"/>
              </a:spcBef>
              <a:spcAft>
                <a:spcPts val="0"/>
              </a:spcAft>
              <a:buClr>
                <a:srgbClr val="434343"/>
              </a:buClr>
              <a:buSzPts val="1200"/>
              <a:buFont typeface="Roboto Condensed Light"/>
              <a:buAutoNum type="alphaLcPeriod"/>
              <a:defRPr/>
            </a:lvl2pPr>
            <a:lvl3pPr marL="1828754" lvl="2" indent="-406390">
              <a:spcBef>
                <a:spcPts val="2133"/>
              </a:spcBef>
              <a:spcAft>
                <a:spcPts val="0"/>
              </a:spcAft>
              <a:buClr>
                <a:srgbClr val="434343"/>
              </a:buClr>
              <a:buSzPts val="1200"/>
              <a:buFont typeface="Roboto Condensed Light"/>
              <a:buAutoNum type="romanLcPeriod"/>
              <a:defRPr/>
            </a:lvl3pPr>
            <a:lvl4pPr marL="2438339" lvl="3" indent="-406390">
              <a:spcBef>
                <a:spcPts val="2133"/>
              </a:spcBef>
              <a:spcAft>
                <a:spcPts val="0"/>
              </a:spcAft>
              <a:buClr>
                <a:srgbClr val="434343"/>
              </a:buClr>
              <a:buSzPts val="1200"/>
              <a:buFont typeface="Roboto Condensed Light"/>
              <a:buAutoNum type="arabicPeriod"/>
              <a:defRPr/>
            </a:lvl4pPr>
            <a:lvl5pPr marL="3047924" lvl="4" indent="-406390">
              <a:spcBef>
                <a:spcPts val="2133"/>
              </a:spcBef>
              <a:spcAft>
                <a:spcPts val="0"/>
              </a:spcAft>
              <a:buClr>
                <a:srgbClr val="434343"/>
              </a:buClr>
              <a:buSzPts val="1200"/>
              <a:buFont typeface="Roboto Condensed Light"/>
              <a:buAutoNum type="alphaLcPeriod"/>
              <a:defRPr/>
            </a:lvl5pPr>
            <a:lvl6pPr marL="3657509" lvl="5" indent="-406390">
              <a:spcBef>
                <a:spcPts val="2133"/>
              </a:spcBef>
              <a:spcAft>
                <a:spcPts val="0"/>
              </a:spcAft>
              <a:buClr>
                <a:srgbClr val="434343"/>
              </a:buClr>
              <a:buSzPts val="1200"/>
              <a:buFont typeface="Roboto Condensed Light"/>
              <a:buAutoNum type="romanLcPeriod"/>
              <a:defRPr/>
            </a:lvl6pPr>
            <a:lvl7pPr marL="4267093" lvl="6" indent="-406390">
              <a:spcBef>
                <a:spcPts val="2133"/>
              </a:spcBef>
              <a:spcAft>
                <a:spcPts val="0"/>
              </a:spcAft>
              <a:buClr>
                <a:srgbClr val="434343"/>
              </a:buClr>
              <a:buSzPts val="1200"/>
              <a:buFont typeface="Roboto Condensed Light"/>
              <a:buAutoNum type="arabicPeriod"/>
              <a:defRPr/>
            </a:lvl7pPr>
            <a:lvl8pPr marL="4876678" lvl="7" indent="-406390">
              <a:spcBef>
                <a:spcPts val="2133"/>
              </a:spcBef>
              <a:spcAft>
                <a:spcPts val="0"/>
              </a:spcAft>
              <a:buClr>
                <a:srgbClr val="434343"/>
              </a:buClr>
              <a:buSzPts val="1200"/>
              <a:buFont typeface="Roboto Condensed Light"/>
              <a:buAutoNum type="alphaLcPeriod"/>
              <a:defRPr/>
            </a:lvl8pPr>
            <a:lvl9pPr marL="5486263" lvl="8" indent="-406390">
              <a:spcBef>
                <a:spcPts val="2133"/>
              </a:spcBef>
              <a:spcAft>
                <a:spcPts val="2133"/>
              </a:spcAft>
              <a:buClr>
                <a:srgbClr val="434343"/>
              </a:buClr>
              <a:buSzPts val="1200"/>
              <a:buFont typeface="Roboto Condensed Light"/>
              <a:buAutoNum type="romanLcPeriod"/>
              <a:defRPr/>
            </a:lvl9pPr>
          </a:lstStyle>
          <a:p>
            <a:endParaRPr/>
          </a:p>
        </p:txBody>
      </p:sp>
    </p:spTree>
    <p:extLst>
      <p:ext uri="{BB962C8B-B14F-4D97-AF65-F5344CB8AC3E}">
        <p14:creationId xmlns:p14="http://schemas.microsoft.com/office/powerpoint/2010/main" val="7854277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_Basic Layout">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0" y="164638"/>
            <a:ext cx="12192000" cy="768085"/>
          </a:xfrm>
          <a:prstGeom prst="rect">
            <a:avLst/>
          </a:prstGeom>
        </p:spPr>
        <p:txBody>
          <a:bodyPr anchor="ctr"/>
          <a:lstStyle>
            <a:lvl1pPr marL="0" indent="0" algn="ctr">
              <a:buNone/>
              <a:defRPr sz="48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0" name="Text Placeholder 9"/>
          <p:cNvSpPr>
            <a:spLocks noGrp="1"/>
          </p:cNvSpPr>
          <p:nvPr>
            <p:ph type="body" sz="quarter" idx="11" hasCustomPrompt="1"/>
          </p:nvPr>
        </p:nvSpPr>
        <p:spPr>
          <a:xfrm>
            <a:off x="0" y="932725"/>
            <a:ext cx="12192000" cy="384043"/>
          </a:xfrm>
          <a:prstGeom prst="rect">
            <a:avLst/>
          </a:prstGeom>
        </p:spPr>
        <p:txBody>
          <a:bodyPr anchor="ctr"/>
          <a:lstStyle>
            <a:lvl1pPr marL="0" indent="0" algn="ctr">
              <a:buNone/>
              <a:defRPr sz="1867"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2642558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7"/>
        <p:cNvGrpSpPr/>
        <p:nvPr/>
      </p:nvGrpSpPr>
      <p:grpSpPr>
        <a:xfrm>
          <a:off x="0" y="0"/>
          <a:ext cx="0" cy="0"/>
          <a:chOff x="0" y="0"/>
          <a:chExt cx="0" cy="0"/>
        </a:xfrm>
      </p:grpSpPr>
      <p:sp>
        <p:nvSpPr>
          <p:cNvPr id="88" name="Google Shape;88;p9"/>
          <p:cNvSpPr txBox="1">
            <a:spLocks noGrp="1"/>
          </p:cNvSpPr>
          <p:nvPr>
            <p:ph type="title"/>
          </p:nvPr>
        </p:nvSpPr>
        <p:spPr>
          <a:xfrm>
            <a:off x="2988600" y="1919117"/>
            <a:ext cx="6214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89" name="Google Shape;89;p9"/>
          <p:cNvSpPr txBox="1">
            <a:spLocks noGrp="1"/>
          </p:cNvSpPr>
          <p:nvPr>
            <p:ph type="subTitle" idx="1"/>
          </p:nvPr>
        </p:nvSpPr>
        <p:spPr>
          <a:xfrm>
            <a:off x="2988600" y="3369713"/>
            <a:ext cx="6214800" cy="179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3225609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290"/>
        <p:cNvGrpSpPr/>
        <p:nvPr/>
      </p:nvGrpSpPr>
      <p:grpSpPr>
        <a:xfrm>
          <a:off x="0" y="0"/>
          <a:ext cx="0" cy="0"/>
          <a:chOff x="0" y="0"/>
          <a:chExt cx="0" cy="0"/>
        </a:xfrm>
      </p:grpSpPr>
      <p:sp>
        <p:nvSpPr>
          <p:cNvPr id="291" name="Google Shape;291;p1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292" name="Google Shape;292;p14"/>
          <p:cNvSpPr txBox="1">
            <a:spLocks noGrp="1"/>
          </p:cNvSpPr>
          <p:nvPr>
            <p:ph type="title"/>
          </p:nvPr>
        </p:nvSpPr>
        <p:spPr>
          <a:xfrm>
            <a:off x="914400" y="719200"/>
            <a:ext cx="103632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3" name="Google Shape;293;p14"/>
          <p:cNvSpPr txBox="1">
            <a:spLocks noGrp="1"/>
          </p:cNvSpPr>
          <p:nvPr>
            <p:ph type="title" idx="2"/>
          </p:nvPr>
        </p:nvSpPr>
        <p:spPr>
          <a:xfrm>
            <a:off x="2466900" y="2782216"/>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294" name="Google Shape;294;p14"/>
          <p:cNvSpPr txBox="1">
            <a:spLocks noGrp="1"/>
          </p:cNvSpPr>
          <p:nvPr>
            <p:ph type="subTitle" idx="1"/>
          </p:nvPr>
        </p:nvSpPr>
        <p:spPr>
          <a:xfrm>
            <a:off x="2470900" y="3307016"/>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5" name="Google Shape;295;p14"/>
          <p:cNvSpPr txBox="1">
            <a:spLocks noGrp="1"/>
          </p:cNvSpPr>
          <p:nvPr>
            <p:ph type="title" idx="3" hasCustomPrompt="1"/>
          </p:nvPr>
        </p:nvSpPr>
        <p:spPr>
          <a:xfrm>
            <a:off x="2368224" y="2115200"/>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300" name="Google Shape;300;p14"/>
          <p:cNvSpPr txBox="1">
            <a:spLocks noGrp="1"/>
          </p:cNvSpPr>
          <p:nvPr>
            <p:ph type="title" idx="4"/>
          </p:nvPr>
        </p:nvSpPr>
        <p:spPr>
          <a:xfrm>
            <a:off x="6883133" y="2782216"/>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01" name="Google Shape;301;p14"/>
          <p:cNvSpPr txBox="1">
            <a:spLocks noGrp="1"/>
          </p:cNvSpPr>
          <p:nvPr>
            <p:ph type="subTitle" idx="5"/>
          </p:nvPr>
        </p:nvSpPr>
        <p:spPr>
          <a:xfrm>
            <a:off x="6887133" y="3307016"/>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2" name="Google Shape;302;p14"/>
          <p:cNvSpPr txBox="1">
            <a:spLocks noGrp="1"/>
          </p:cNvSpPr>
          <p:nvPr>
            <p:ph type="title" idx="6" hasCustomPrompt="1"/>
          </p:nvPr>
        </p:nvSpPr>
        <p:spPr>
          <a:xfrm>
            <a:off x="6784457" y="2115200"/>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303" name="Google Shape;303;p14"/>
          <p:cNvSpPr txBox="1">
            <a:spLocks noGrp="1"/>
          </p:cNvSpPr>
          <p:nvPr>
            <p:ph type="title" idx="7"/>
          </p:nvPr>
        </p:nvSpPr>
        <p:spPr>
          <a:xfrm>
            <a:off x="2466900" y="4971649"/>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04" name="Google Shape;304;p14"/>
          <p:cNvSpPr txBox="1">
            <a:spLocks noGrp="1"/>
          </p:cNvSpPr>
          <p:nvPr>
            <p:ph type="subTitle" idx="8"/>
          </p:nvPr>
        </p:nvSpPr>
        <p:spPr>
          <a:xfrm>
            <a:off x="2470900" y="5496449"/>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5" name="Google Shape;305;p14"/>
          <p:cNvSpPr txBox="1">
            <a:spLocks noGrp="1"/>
          </p:cNvSpPr>
          <p:nvPr>
            <p:ph type="title" idx="9" hasCustomPrompt="1"/>
          </p:nvPr>
        </p:nvSpPr>
        <p:spPr>
          <a:xfrm>
            <a:off x="2368224" y="4304633"/>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306" name="Google Shape;306;p14"/>
          <p:cNvSpPr txBox="1">
            <a:spLocks noGrp="1"/>
          </p:cNvSpPr>
          <p:nvPr>
            <p:ph type="title" idx="13"/>
          </p:nvPr>
        </p:nvSpPr>
        <p:spPr>
          <a:xfrm>
            <a:off x="6883133" y="4971649"/>
            <a:ext cx="3505600" cy="524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solidFill>
                  <a:schemeClr val="accent2"/>
                </a:solidFill>
              </a:defRPr>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07" name="Google Shape;307;p14"/>
          <p:cNvSpPr txBox="1">
            <a:spLocks noGrp="1"/>
          </p:cNvSpPr>
          <p:nvPr>
            <p:ph type="subTitle" idx="14"/>
          </p:nvPr>
        </p:nvSpPr>
        <p:spPr>
          <a:xfrm>
            <a:off x="6887133" y="5496449"/>
            <a:ext cx="3505600" cy="62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8" name="Google Shape;308;p14"/>
          <p:cNvSpPr txBox="1">
            <a:spLocks noGrp="1"/>
          </p:cNvSpPr>
          <p:nvPr>
            <p:ph type="title" idx="15" hasCustomPrompt="1"/>
          </p:nvPr>
        </p:nvSpPr>
        <p:spPr>
          <a:xfrm>
            <a:off x="6784457" y="4304633"/>
            <a:ext cx="1056800" cy="704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Tree>
    <p:extLst>
      <p:ext uri="{BB962C8B-B14F-4D97-AF65-F5344CB8AC3E}">
        <p14:creationId xmlns:p14="http://schemas.microsoft.com/office/powerpoint/2010/main" val="7284946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 Bullet Points">
  <p:cSld name="Title + Bullet Points">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745800" y="1700900"/>
            <a:ext cx="9466800" cy="42592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52" name="Google Shape;52;p13"/>
          <p:cNvSpPr txBox="1">
            <a:spLocks noGrp="1"/>
          </p:cNvSpPr>
          <p:nvPr>
            <p:ph type="title"/>
          </p:nvPr>
        </p:nvSpPr>
        <p:spPr>
          <a:xfrm>
            <a:off x="745800" y="593367"/>
            <a:ext cx="10700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6947936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3_Images &amp; Contents Layout">
    <p:spTree>
      <p:nvGrpSpPr>
        <p:cNvPr id="1" name=""/>
        <p:cNvGrpSpPr/>
        <p:nvPr/>
      </p:nvGrpSpPr>
      <p:grpSpPr>
        <a:xfrm>
          <a:off x="0" y="0"/>
          <a:ext cx="0" cy="0"/>
          <a:chOff x="0" y="0"/>
          <a:chExt cx="0" cy="0"/>
        </a:xfrm>
      </p:grpSpPr>
      <p:sp>
        <p:nvSpPr>
          <p:cNvPr id="3" name="Picture Placeholder 2"/>
          <p:cNvSpPr>
            <a:spLocks noGrp="1"/>
          </p:cNvSpPr>
          <p:nvPr>
            <p:ph type="pic" idx="12" hasCustomPrompt="1"/>
          </p:nvPr>
        </p:nvSpPr>
        <p:spPr>
          <a:xfrm>
            <a:off x="3728244" y="2682240"/>
            <a:ext cx="3600000" cy="4175760"/>
          </a:xfrm>
          <a:prstGeom prst="rect">
            <a:avLst/>
          </a:prstGeom>
          <a:solidFill>
            <a:schemeClr val="bg1">
              <a:lumMod val="95000"/>
            </a:schemeClr>
          </a:solidFill>
        </p:spPr>
        <p:txBody>
          <a:bodyPr anchor="ctr"/>
          <a:lstStyle>
            <a:lvl1pPr marL="0" indent="0" algn="ctr">
              <a:buNone/>
              <a:defRPr sz="15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sp>
        <p:nvSpPr>
          <p:cNvPr id="4" name="Picture Placeholder 2"/>
          <p:cNvSpPr>
            <a:spLocks noGrp="1"/>
          </p:cNvSpPr>
          <p:nvPr>
            <p:ph type="pic" idx="13" hasCustomPrompt="1"/>
          </p:nvPr>
        </p:nvSpPr>
        <p:spPr>
          <a:xfrm>
            <a:off x="0" y="2682240"/>
            <a:ext cx="3600000" cy="4175760"/>
          </a:xfrm>
          <a:prstGeom prst="rect">
            <a:avLst/>
          </a:prstGeom>
          <a:solidFill>
            <a:schemeClr val="bg1">
              <a:lumMod val="95000"/>
            </a:schemeClr>
          </a:solidFill>
        </p:spPr>
        <p:txBody>
          <a:bodyPr anchor="ctr"/>
          <a:lstStyle>
            <a:lvl1pPr marL="0" indent="0" algn="ctr">
              <a:buNone/>
              <a:defRPr sz="1500">
                <a:latin typeface="+mn-lt"/>
                <a:cs typeface="Arial" pitchFamily="34" charset="0"/>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ltLang="ko-KR" dirty="0"/>
              <a:t>Your Picture Here</a:t>
            </a:r>
            <a:endParaRPr lang="ko-KR" altLang="en-US" dirty="0"/>
          </a:p>
        </p:txBody>
      </p:sp>
      <p:grpSp>
        <p:nvGrpSpPr>
          <p:cNvPr id="2" name="Group 1">
            <a:extLst>
              <a:ext uri="{FF2B5EF4-FFF2-40B4-BE49-F238E27FC236}">
                <a16:creationId xmlns:a16="http://schemas.microsoft.com/office/drawing/2014/main" id="{7B32648F-D2D9-4800-A52A-5BAC2CD19214}"/>
              </a:ext>
            </a:extLst>
          </p:cNvPr>
          <p:cNvGrpSpPr/>
          <p:nvPr userDrawn="1"/>
        </p:nvGrpSpPr>
        <p:grpSpPr>
          <a:xfrm>
            <a:off x="11766624" y="0"/>
            <a:ext cx="425376" cy="6858000"/>
            <a:chOff x="11760629" y="0"/>
            <a:chExt cx="425376" cy="6858000"/>
          </a:xfrm>
        </p:grpSpPr>
        <p:sp>
          <p:nvSpPr>
            <p:cNvPr id="7" name="Rectangle 4">
              <a:extLst>
                <a:ext uri="{FF2B5EF4-FFF2-40B4-BE49-F238E27FC236}">
                  <a16:creationId xmlns:a16="http://schemas.microsoft.com/office/drawing/2014/main" id="{21817B51-CDC2-4F69-A281-89B84C29BEC1}"/>
                </a:ext>
              </a:extLst>
            </p:cNvPr>
            <p:cNvSpPr/>
            <p:nvPr userDrawn="1"/>
          </p:nvSpPr>
          <p:spPr>
            <a:xfrm>
              <a:off x="11973317" y="0"/>
              <a:ext cx="21268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8" name="Rectangle 5">
              <a:extLst>
                <a:ext uri="{FF2B5EF4-FFF2-40B4-BE49-F238E27FC236}">
                  <a16:creationId xmlns:a16="http://schemas.microsoft.com/office/drawing/2014/main" id="{3D01B805-68A9-4B26-9376-83768382CD27}"/>
                </a:ext>
              </a:extLst>
            </p:cNvPr>
            <p:cNvSpPr/>
            <p:nvPr userDrawn="1"/>
          </p:nvSpPr>
          <p:spPr>
            <a:xfrm>
              <a:off x="11760629" y="0"/>
              <a:ext cx="21268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spTree>
    <p:extLst>
      <p:ext uri="{BB962C8B-B14F-4D97-AF65-F5344CB8AC3E}">
        <p14:creationId xmlns:p14="http://schemas.microsoft.com/office/powerpoint/2010/main" val="333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theme" Target="../theme/theme2.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7.tiff"/><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8.tif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theme" Target="../theme/theme4.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381091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8" r:id="rId9"/>
    <p:sldLayoutId id="2147483689" r:id="rId10"/>
    <p:sldLayoutId id="2147483690" r:id="rId11"/>
    <p:sldLayoutId id="2147483691" r:id="rId12"/>
    <p:sldLayoutId id="2147483692" r:id="rId13"/>
    <p:sldLayoutId id="2147483693" r:id="rId14"/>
    <p:sldLayoutId id="2147483694" r:id="rId15"/>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3AD947-FCC7-94DF-77CB-7961610088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762FF5D-F1F0-C804-48B5-4591ADE709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001015D-D6E3-D6BC-34A7-4BA28C8A8B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EF6B68-3B19-4211-9134-85DA03A9F506}" type="datetimeFigureOut">
              <a:rPr lang="en-ID" smtClean="0"/>
              <a:t>10/07/24</a:t>
            </a:fld>
            <a:endParaRPr lang="en-ID"/>
          </a:p>
        </p:txBody>
      </p:sp>
      <p:sp>
        <p:nvSpPr>
          <p:cNvPr id="5" name="Footer Placeholder 4">
            <a:extLst>
              <a:ext uri="{FF2B5EF4-FFF2-40B4-BE49-F238E27FC236}">
                <a16:creationId xmlns:a16="http://schemas.microsoft.com/office/drawing/2014/main" id="{A221C681-2A75-2844-47F3-65F0FCED14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A61A7805-A909-195B-FC92-53105EB5AB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5A88AB-9008-447E-AD9E-9C83858BCD22}" type="slidenum">
              <a:rPr lang="en-ID" smtClean="0"/>
              <a:t>‹#›</a:t>
            </a:fld>
            <a:endParaRPr lang="en-ID"/>
          </a:p>
        </p:txBody>
      </p:sp>
    </p:spTree>
    <p:extLst>
      <p:ext uri="{BB962C8B-B14F-4D97-AF65-F5344CB8AC3E}">
        <p14:creationId xmlns:p14="http://schemas.microsoft.com/office/powerpoint/2010/main" val="336216688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1" r:id="rId12"/>
    <p:sldLayoutId id="2147483742" r:id="rId13"/>
    <p:sldLayoutId id="2147483765" r:id="rId14"/>
    <p:sldLayoutId id="2147483766" r:id="rId15"/>
    <p:sldLayoutId id="2147483768" r:id="rId16"/>
    <p:sldLayoutId id="2147483769" r:id="rId17"/>
    <p:sldLayoutId id="2147483775" r:id="rId18"/>
    <p:sldLayoutId id="2147483783" r:id="rId19"/>
    <p:sldLayoutId id="2147483784" r:id="rId20"/>
    <p:sldLayoutId id="2147483785" r:id="rId21"/>
    <p:sldLayoutId id="2147483786" r:id="rId22"/>
    <p:sldLayoutId id="2147483787" r:id="rId23"/>
    <p:sldLayoutId id="2147483788" r:id="rId24"/>
    <p:sldLayoutId id="2147483789"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p:nvPicPr>
        <p:blipFill>
          <a:blip r:embed="rId13"/>
          <a:stretch>
            <a:fillRect/>
          </a:stretch>
        </p:blipFill>
        <p:spPr>
          <a:xfrm>
            <a:off x="3175" y="0"/>
            <a:ext cx="12185650" cy="6858000"/>
          </a:xfrm>
          <a:prstGeom prst="rect">
            <a:avLst/>
          </a:prstGeom>
        </p:spPr>
      </p:pic>
      <p:sp>
        <p:nvSpPr>
          <p:cNvPr id="2" name="Title Placeholder 1"/>
          <p:cNvSpPr>
            <a:spLocks noGrp="1"/>
          </p:cNvSpPr>
          <p:nvPr>
            <p:ph type="title"/>
          </p:nvPr>
        </p:nvSpPr>
        <p:spPr>
          <a:xfrm>
            <a:off x="838200" y="999858"/>
            <a:ext cx="10515600" cy="6908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68546"/>
            <a:ext cx="10515600" cy="40536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p:cNvPicPr>
            <a:picLocks noChangeAspect="1"/>
          </p:cNvPicPr>
          <p:nvPr/>
        </p:nvPicPr>
        <p:blipFill>
          <a:blip r:embed="rId14"/>
          <a:stretch>
            <a:fillRect/>
          </a:stretch>
        </p:blipFill>
        <p:spPr>
          <a:xfrm>
            <a:off x="373166" y="154852"/>
            <a:ext cx="11378300" cy="766800"/>
          </a:xfrm>
          <a:prstGeom prst="rect">
            <a:avLst/>
          </a:prstGeom>
        </p:spPr>
      </p:pic>
    </p:spTree>
    <p:extLst>
      <p:ext uri="{BB962C8B-B14F-4D97-AF65-F5344CB8AC3E}">
        <p14:creationId xmlns:p14="http://schemas.microsoft.com/office/powerpoint/2010/main" val="27050361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298978-3629-6145-BB25-819EDAD392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AF8402-3DED-0348-8407-B4176118BB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D592C-51FB-1A46-B7E9-9D0C171EA0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F77AF0-212A-CF41-AE2C-55A7D982BAB9}" type="datetimeFigureOut">
              <a:rPr lang="en-US" smtClean="0"/>
              <a:t>7/10/24</a:t>
            </a:fld>
            <a:endParaRPr lang="en-US"/>
          </a:p>
        </p:txBody>
      </p:sp>
      <p:sp>
        <p:nvSpPr>
          <p:cNvPr id="5" name="Footer Placeholder 4">
            <a:extLst>
              <a:ext uri="{FF2B5EF4-FFF2-40B4-BE49-F238E27FC236}">
                <a16:creationId xmlns:a16="http://schemas.microsoft.com/office/drawing/2014/main" id="{A6988078-7E0F-E441-B46B-6E921D8513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AF6771C-44FA-BE42-B880-661E709F16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3C027D-A7F5-5248-A1A6-8769BEBD62C7}" type="slidenum">
              <a:rPr lang="en-US" smtClean="0"/>
              <a:t>‹#›</a:t>
            </a:fld>
            <a:endParaRPr lang="en-US"/>
          </a:p>
        </p:txBody>
      </p:sp>
    </p:spTree>
    <p:extLst>
      <p:ext uri="{BB962C8B-B14F-4D97-AF65-F5344CB8AC3E}">
        <p14:creationId xmlns:p14="http://schemas.microsoft.com/office/powerpoint/2010/main" val="2175849722"/>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3.xml"/><Relationship Id="rId5" Type="http://schemas.openxmlformats.org/officeDocument/2006/relationships/image" Target="../media/image13.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6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6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63.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2.xml"/><Relationship Id="rId5" Type="http://schemas.openxmlformats.org/officeDocument/2006/relationships/image" Target="../media/image34.jp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73.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4.xml"/><Relationship Id="rId4" Type="http://schemas.microsoft.com/office/2007/relationships/hdphoto" Target="../media/hdphoto4.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1.jpeg"/><Relationship Id="rId1" Type="http://schemas.openxmlformats.org/officeDocument/2006/relationships/slideLayout" Target="../slideLayouts/slideLayout75.xml"/><Relationship Id="rId6" Type="http://schemas.openxmlformats.org/officeDocument/2006/relationships/image" Target="../media/image43.png"/><Relationship Id="rId5" Type="http://schemas.microsoft.com/office/2007/relationships/hdphoto" Target="../media/hdphoto6.wdp"/><Relationship Id="rId4" Type="http://schemas.openxmlformats.org/officeDocument/2006/relationships/image" Target="../media/image42.jpe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5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2.xml.rels><?xml version="1.0" encoding="UTF-8" standalone="yes"?>
<Relationships xmlns="http://schemas.openxmlformats.org/package/2006/relationships"><Relationship Id="rId8" Type="http://schemas.openxmlformats.org/officeDocument/2006/relationships/hyperlink" Target="https://doi.org/10.1093/qjmed/hcy200.067"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5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5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58.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3.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6F708-58EB-445F-ACBF-1A256A5E5A05}"/>
              </a:ext>
            </a:extLst>
          </p:cNvPr>
          <p:cNvSpPr>
            <a:spLocks noGrp="1"/>
          </p:cNvSpPr>
          <p:nvPr>
            <p:ph type="title"/>
          </p:nvPr>
        </p:nvSpPr>
        <p:spPr>
          <a:xfrm>
            <a:off x="400537" y="242843"/>
            <a:ext cx="10148888" cy="661988"/>
          </a:xfrm>
        </p:spPr>
        <p:txBody>
          <a:bodyPr>
            <a:noAutofit/>
          </a:bodyPr>
          <a:lstStyle/>
          <a:p>
            <a:r>
              <a:rPr lang="en-US" sz="3200" b="1" dirty="0"/>
              <a:t>dr. Dina </a:t>
            </a:r>
            <a:r>
              <a:rPr lang="en-US" sz="3200" b="1" dirty="0" err="1"/>
              <a:t>Aprillia</a:t>
            </a:r>
            <a:r>
              <a:rPr lang="en-US" sz="3200" b="1" dirty="0"/>
              <a:t> </a:t>
            </a:r>
            <a:r>
              <a:rPr lang="en-US" sz="3200" b="1" dirty="0" err="1"/>
              <a:t>Ariestine</a:t>
            </a:r>
            <a:r>
              <a:rPr lang="en-US" sz="3200" b="1" dirty="0"/>
              <a:t>, </a:t>
            </a:r>
            <a:r>
              <a:rPr lang="en-US" sz="3200" b="1" dirty="0" err="1"/>
              <a:t>M.Ked</a:t>
            </a:r>
            <a:r>
              <a:rPr lang="en-US" sz="3200" b="1" dirty="0"/>
              <a:t>(PD), </a:t>
            </a:r>
            <a:r>
              <a:rPr lang="en-US" sz="3200" b="1" dirty="0" err="1"/>
              <a:t>Sp.PD</a:t>
            </a:r>
            <a:r>
              <a:rPr lang="en-US" sz="3200" b="1" dirty="0"/>
              <a:t>, </a:t>
            </a:r>
            <a:r>
              <a:rPr lang="en-US" sz="3200" b="1" dirty="0" err="1"/>
              <a:t>K.Ger</a:t>
            </a:r>
            <a:br>
              <a:rPr lang="en-US" sz="3200" dirty="0"/>
            </a:br>
            <a:endParaRPr lang="en-US" sz="3200" b="1" dirty="0"/>
          </a:p>
        </p:txBody>
      </p:sp>
      <p:sp>
        <p:nvSpPr>
          <p:cNvPr id="3" name="Content Placeholder 2">
            <a:extLst>
              <a:ext uri="{FF2B5EF4-FFF2-40B4-BE49-F238E27FC236}">
                <a16:creationId xmlns:a16="http://schemas.microsoft.com/office/drawing/2014/main" id="{DD689011-6E3F-4F5D-ACE1-849E395F53A8}"/>
              </a:ext>
            </a:extLst>
          </p:cNvPr>
          <p:cNvSpPr>
            <a:spLocks noGrp="1"/>
          </p:cNvSpPr>
          <p:nvPr>
            <p:ph idx="1"/>
          </p:nvPr>
        </p:nvSpPr>
        <p:spPr>
          <a:xfrm>
            <a:off x="541015" y="845386"/>
            <a:ext cx="9164974" cy="4813631"/>
          </a:xfrm>
          <a:noFill/>
          <a:ln>
            <a:noFill/>
          </a:ln>
        </p:spPr>
        <p:style>
          <a:lnRef idx="2">
            <a:schemeClr val="dk1"/>
          </a:lnRef>
          <a:fillRef idx="1">
            <a:schemeClr val="lt1"/>
          </a:fillRef>
          <a:effectRef idx="0">
            <a:schemeClr val="dk1"/>
          </a:effectRef>
          <a:fontRef idx="minor">
            <a:schemeClr val="dk1"/>
          </a:fontRef>
        </p:style>
        <p:txBody>
          <a:bodyPr>
            <a:noAutofit/>
          </a:bodyPr>
          <a:lstStyle/>
          <a:p>
            <a:r>
              <a:rPr lang="en-US" sz="1200" dirty="0">
                <a:latin typeface="Arial" panose="020B0604020202020204" pitchFamily="34" charset="0"/>
                <a:cs typeface="Arial" panose="020B0604020202020204" pitchFamily="34" charset="0"/>
              </a:rPr>
              <a:t>Nama			: dr. Dina </a:t>
            </a:r>
            <a:r>
              <a:rPr lang="en-US" sz="1200" dirty="0" err="1">
                <a:latin typeface="Arial" panose="020B0604020202020204" pitchFamily="34" charset="0"/>
                <a:cs typeface="Arial" panose="020B0604020202020204" pitchFamily="34" charset="0"/>
              </a:rPr>
              <a:t>Aprillia</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Ariestine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M.Ked</a:t>
            </a:r>
            <a:r>
              <a:rPr lang="en-US" sz="1200" dirty="0">
                <a:latin typeface="Arial" panose="020B0604020202020204" pitchFamily="34" charset="0"/>
                <a:cs typeface="Arial" panose="020B0604020202020204" pitchFamily="34" charset="0"/>
              </a:rPr>
              <a:t>(PD), </a:t>
            </a:r>
            <a:r>
              <a:rPr lang="en-US" sz="1200" dirty="0" err="1">
                <a:latin typeface="Arial" panose="020B0604020202020204" pitchFamily="34" charset="0"/>
                <a:cs typeface="Arial" panose="020B0604020202020204" pitchFamily="34" charset="0"/>
              </a:rPr>
              <a:t>Sp.PD</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K.Ger</a:t>
            </a:r>
            <a:endParaRPr lang="en-US" sz="1200" dirty="0">
              <a:latin typeface="Arial" panose="020B0604020202020204" pitchFamily="34" charset="0"/>
              <a:cs typeface="Arial" panose="020B0604020202020204" pitchFamily="34" charset="0"/>
            </a:endParaRPr>
          </a:p>
          <a:p>
            <a:r>
              <a:rPr lang="en-US" sz="1200" dirty="0" err="1">
                <a:latin typeface="Arial" panose="020B0604020202020204" pitchFamily="34" charset="0"/>
                <a:cs typeface="Arial" panose="020B0604020202020204" pitchFamily="34" charset="0"/>
              </a:rPr>
              <a:t>Jenis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kelamin</a:t>
            </a:r>
            <a:r>
              <a:rPr lang="en-US" sz="1200" dirty="0">
                <a:latin typeface="Arial" panose="020B0604020202020204" pitchFamily="34" charset="0"/>
                <a:cs typeface="Arial" panose="020B0604020202020204" pitchFamily="34" charset="0"/>
              </a:rPr>
              <a:t>		: Perempuan</a:t>
            </a:r>
          </a:p>
          <a:p>
            <a:r>
              <a:rPr lang="en-US" sz="1200" dirty="0" err="1">
                <a:latin typeface="Arial" panose="020B0604020202020204" pitchFamily="34" charset="0"/>
                <a:cs typeface="Arial" panose="020B0604020202020204" pitchFamily="34" charset="0"/>
              </a:rPr>
              <a:t>Tempat</a:t>
            </a:r>
            <a:r>
              <a:rPr lang="en-US" sz="1200" dirty="0">
                <a:latin typeface="Arial" panose="020B0604020202020204" pitchFamily="34" charset="0"/>
                <a:cs typeface="Arial" panose="020B0604020202020204" pitchFamily="34" charset="0"/>
              </a:rPr>
              <a:t> dan </a:t>
            </a:r>
            <a:r>
              <a:rPr lang="en-US" sz="1200" dirty="0" err="1">
                <a:latin typeface="Arial" panose="020B0604020202020204" pitchFamily="34" charset="0"/>
                <a:cs typeface="Arial" panose="020B0604020202020204" pitchFamily="34" charset="0"/>
              </a:rPr>
              <a:t>tgl</a:t>
            </a:r>
            <a:r>
              <a:rPr lang="en-US" sz="1200" dirty="0">
                <a:latin typeface="Arial" panose="020B0604020202020204" pitchFamily="34" charset="0"/>
                <a:cs typeface="Arial" panose="020B0604020202020204" pitchFamily="34" charset="0"/>
              </a:rPr>
              <a:t>. lahir		: Medan, 11 April 1981 </a:t>
            </a:r>
          </a:p>
          <a:p>
            <a:r>
              <a:rPr lang="en-US" sz="1200" dirty="0">
                <a:latin typeface="Arial" panose="020B0604020202020204" pitchFamily="34" charset="0"/>
                <a:cs typeface="Arial" panose="020B0604020202020204" pitchFamily="34" charset="0"/>
              </a:rPr>
              <a:t>E-mail			: </a:t>
            </a:r>
            <a:r>
              <a:rPr lang="en-US" sz="1200" dirty="0" err="1">
                <a:latin typeface="Arial" panose="020B0604020202020204" pitchFamily="34" charset="0"/>
                <a:cs typeface="Arial" panose="020B0604020202020204" pitchFamily="34" charset="0"/>
              </a:rPr>
              <a:t>dina.aprillia@usu.ac.id</a:t>
            </a:r>
            <a:endParaRPr lang="en-US" sz="1200" dirty="0">
              <a:latin typeface="Arial" panose="020B0604020202020204" pitchFamily="34" charset="0"/>
              <a:cs typeface="Arial" panose="020B0604020202020204" pitchFamily="34" charset="0"/>
            </a:endParaRPr>
          </a:p>
          <a:p>
            <a:pPr marL="0" indent="0">
              <a:buNone/>
            </a:pPr>
            <a:r>
              <a:rPr lang="en-US" sz="1200" b="1" dirty="0">
                <a:latin typeface="Arial" panose="020B0604020202020204" pitchFamily="34" charset="0"/>
                <a:cs typeface="Arial" panose="020B0604020202020204" pitchFamily="34" charset="0"/>
              </a:rPr>
              <a:t>Riwayat Pendidikan</a:t>
            </a:r>
          </a:p>
          <a:p>
            <a:pPr marL="514350" indent="-514350">
              <a:buFont typeface="+mj-lt"/>
              <a:buAutoNum type="arabicPeriod"/>
            </a:pPr>
            <a:r>
              <a:rPr lang="en-US" sz="1200" dirty="0" err="1">
                <a:latin typeface="Arial" panose="020B0604020202020204" pitchFamily="34" charset="0"/>
                <a:cs typeface="Arial" panose="020B0604020202020204" pitchFamily="34" charset="0"/>
              </a:rPr>
              <a:t>Fakultas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Kedokteran</a:t>
            </a:r>
            <a:r>
              <a:rPr lang="en-US" sz="1200" dirty="0">
                <a:latin typeface="Arial" panose="020B0604020202020204" pitchFamily="34" charset="0"/>
                <a:cs typeface="Arial" panose="020B0604020202020204" pitchFamily="34" charset="0"/>
              </a:rPr>
              <a:t> USU			: 2005  </a:t>
            </a:r>
          </a:p>
          <a:p>
            <a:pPr marL="514350" indent="-514350">
              <a:buFont typeface="+mj-lt"/>
              <a:buAutoNum type="arabicPeriod"/>
            </a:pPr>
            <a:r>
              <a:rPr lang="en-US" sz="1200" dirty="0" err="1">
                <a:latin typeface="Arial" panose="020B0604020202020204" pitchFamily="34" charset="0"/>
                <a:cs typeface="Arial" panose="020B0604020202020204" pitchFamily="34" charset="0"/>
              </a:rPr>
              <a:t>Spesialis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Ilmu</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Penyakit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Dalam</a:t>
            </a:r>
            <a:r>
              <a:rPr lang="en-US" sz="1200" dirty="0">
                <a:latin typeface="Arial" panose="020B0604020202020204" pitchFamily="34" charset="0"/>
                <a:cs typeface="Arial" panose="020B0604020202020204" pitchFamily="34" charset="0"/>
              </a:rPr>
              <a:t> FK USU 		: 2012 </a:t>
            </a:r>
          </a:p>
          <a:p>
            <a:pPr marL="514350" indent="-514350">
              <a:buFont typeface="+mj-lt"/>
              <a:buAutoNum type="arabicPeriod"/>
            </a:pPr>
            <a:r>
              <a:rPr lang="en-US" sz="1200" dirty="0" err="1">
                <a:latin typeface="Arial" panose="020B0604020202020204" pitchFamily="34" charset="0"/>
                <a:cs typeface="Arial" panose="020B0604020202020204" pitchFamily="34" charset="0"/>
              </a:rPr>
              <a:t>Subspesialis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Geriatri</a:t>
            </a:r>
            <a:r>
              <a:rPr lang="en-US" sz="1200" dirty="0">
                <a:latin typeface="Arial" panose="020B0604020202020204" pitchFamily="34" charset="0"/>
                <a:cs typeface="Arial" panose="020B0604020202020204" pitchFamily="34" charset="0"/>
              </a:rPr>
              <a:t> FK UI			: 2020</a:t>
            </a:r>
          </a:p>
          <a:p>
            <a:pPr marL="514350" indent="-514350">
              <a:buFont typeface="+mj-lt"/>
              <a:buAutoNum type="arabicPeriod"/>
            </a:pPr>
            <a:r>
              <a:rPr lang="en-US" sz="1200" dirty="0">
                <a:latin typeface="Arial" panose="020B0604020202020204" pitchFamily="34" charset="0"/>
                <a:cs typeface="Arial" panose="020B0604020202020204" pitchFamily="34" charset="0"/>
              </a:rPr>
              <a:t>Clinical </a:t>
            </a:r>
            <a:r>
              <a:rPr lang="en-US" sz="1200" dirty="0" err="1">
                <a:latin typeface="Arial" panose="020B0604020202020204" pitchFamily="34" charset="0"/>
                <a:cs typeface="Arial" panose="020B0604020202020204" pitchFamily="34" charset="0"/>
              </a:rPr>
              <a:t>Observership</a:t>
            </a:r>
            <a:r>
              <a:rPr lang="en-US" sz="1200" dirty="0">
                <a:latin typeface="Arial" panose="020B0604020202020204" pitchFamily="34" charset="0"/>
                <a:cs typeface="Arial" panose="020B0604020202020204" pitchFamily="34" charset="0"/>
              </a:rPr>
              <a:t> Training The University of Tokyo Hospital, Japan	: 2023</a:t>
            </a:r>
          </a:p>
          <a:p>
            <a:pPr marL="514350" indent="-514350">
              <a:buFont typeface="+mj-lt"/>
              <a:buAutoNum type="arabicPeriod"/>
            </a:pPr>
            <a:r>
              <a:rPr lang="en-US" sz="1200" dirty="0">
                <a:latin typeface="Arial" panose="020B0604020202020204" pitchFamily="34" charset="0"/>
                <a:cs typeface="Arial" panose="020B0604020202020204" pitchFamily="34" charset="0"/>
              </a:rPr>
              <a:t>Clinical </a:t>
            </a:r>
            <a:r>
              <a:rPr lang="en-US" sz="1200" dirty="0" err="1">
                <a:latin typeface="Arial" panose="020B0604020202020204" pitchFamily="34" charset="0"/>
                <a:cs typeface="Arial" panose="020B0604020202020204" pitchFamily="34" charset="0"/>
              </a:rPr>
              <a:t>Observership</a:t>
            </a:r>
            <a:r>
              <a:rPr lang="en-US" sz="1200" dirty="0">
                <a:latin typeface="Arial" panose="020B0604020202020204" pitchFamily="34" charset="0"/>
                <a:cs typeface="Arial" panose="020B0604020202020204" pitchFamily="34" charset="0"/>
              </a:rPr>
              <a:t> Program Far Eastern Memorial Hospital, Taiwan	: 2024</a:t>
            </a:r>
          </a:p>
          <a:p>
            <a:pPr marL="0" indent="0">
              <a:buNone/>
            </a:pPr>
            <a:r>
              <a:rPr lang="en-US" sz="1200" b="1" dirty="0">
                <a:latin typeface="Arial" panose="020B0604020202020204" pitchFamily="34" charset="0"/>
                <a:cs typeface="Arial" panose="020B0604020202020204" pitchFamily="34" charset="0"/>
              </a:rPr>
              <a:t>Riwayat </a:t>
            </a:r>
            <a:r>
              <a:rPr lang="en-US" sz="1200" b="1" dirty="0" err="1">
                <a:latin typeface="Arial" panose="020B0604020202020204" pitchFamily="34" charset="0"/>
                <a:cs typeface="Arial" panose="020B0604020202020204" pitchFamily="34" charset="0"/>
              </a:rPr>
              <a:t>Pekerjaan</a:t>
            </a:r>
            <a:endParaRPr lang="en-US" sz="1200" b="1" dirty="0">
              <a:latin typeface="Arial" panose="020B0604020202020204" pitchFamily="34" charset="0"/>
              <a:cs typeface="Arial" panose="020B0604020202020204" pitchFamily="34" charset="0"/>
            </a:endParaRPr>
          </a:p>
          <a:p>
            <a:pPr marL="457200" indent="-457200">
              <a:buFont typeface="+mj-lt"/>
              <a:buAutoNum type="arabicPeriod"/>
            </a:pPr>
            <a:r>
              <a:rPr lang="en-US" sz="1200" dirty="0" err="1">
                <a:latin typeface="Arial" panose="020B0604020202020204" pitchFamily="34" charset="0"/>
                <a:cs typeface="Arial" panose="020B0604020202020204" pitchFamily="34" charset="0"/>
              </a:rPr>
              <a:t>Ketua</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Departemen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Ilmu</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Penyakit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Dalam</a:t>
            </a:r>
            <a:r>
              <a:rPr lang="en-US" sz="1200" dirty="0">
                <a:latin typeface="Arial" panose="020B0604020202020204" pitchFamily="34" charset="0"/>
                <a:cs typeface="Arial" panose="020B0604020202020204" pitchFamily="34" charset="0"/>
              </a:rPr>
              <a:t> FK USU	: 2021 – </a:t>
            </a:r>
            <a:r>
              <a:rPr lang="en-US" sz="1200" dirty="0" err="1">
                <a:latin typeface="Arial" panose="020B0604020202020204" pitchFamily="34" charset="0"/>
                <a:cs typeface="Arial" panose="020B0604020202020204" pitchFamily="34" charset="0"/>
              </a:rPr>
              <a:t>Sekarang</a:t>
            </a:r>
            <a:endParaRPr lang="en-US" sz="1200" dirty="0">
              <a:latin typeface="Arial" panose="020B0604020202020204" pitchFamily="34" charset="0"/>
              <a:cs typeface="Arial" panose="020B0604020202020204" pitchFamily="34" charset="0"/>
            </a:endParaRPr>
          </a:p>
          <a:p>
            <a:pPr marL="457200" indent="-457200">
              <a:buFont typeface="+mj-lt"/>
              <a:buAutoNum type="arabicPeriod"/>
            </a:pPr>
            <a:r>
              <a:rPr lang="en-US" sz="1200" dirty="0" err="1">
                <a:latin typeface="Arial" panose="020B0604020202020204" pitchFamily="34" charset="0"/>
                <a:cs typeface="Arial" panose="020B0604020202020204" pitchFamily="34" charset="0"/>
              </a:rPr>
              <a:t>Dokter</a:t>
            </a:r>
            <a:r>
              <a:rPr lang="en-US" sz="1200" dirty="0">
                <a:latin typeface="Arial" panose="020B0604020202020204" pitchFamily="34" charset="0"/>
                <a:cs typeface="Arial" panose="020B0604020202020204" pitchFamily="34" charset="0"/>
              </a:rPr>
              <a:t> Spesialis Penyakit Dalam </a:t>
            </a:r>
            <a:r>
              <a:rPr lang="en-US" sz="1200" dirty="0" err="1">
                <a:latin typeface="Arial" panose="020B0604020202020204" pitchFamily="34" charset="0"/>
                <a:cs typeface="Arial" panose="020B0604020202020204" pitchFamily="34" charset="0"/>
              </a:rPr>
              <a:t>Konsultan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Geriatri</a:t>
            </a:r>
            <a:r>
              <a:rPr lang="en-US" sz="1200" dirty="0">
                <a:latin typeface="Arial" panose="020B0604020202020204" pitchFamily="34" charset="0"/>
                <a:cs typeface="Arial" panose="020B0604020202020204" pitchFamily="34" charset="0"/>
              </a:rPr>
              <a:t> RSUP H. Adam Malik Medan	</a:t>
            </a:r>
          </a:p>
          <a:p>
            <a:pPr marL="457200" indent="-457200">
              <a:buFont typeface="+mj-lt"/>
              <a:buAutoNum type="arabicPeriod"/>
            </a:pPr>
            <a:r>
              <a:rPr lang="en-US" sz="1200" dirty="0">
                <a:latin typeface="Arial" panose="020B0604020202020204" pitchFamily="34" charset="0"/>
                <a:cs typeface="Arial" panose="020B0604020202020204" pitchFamily="34" charset="0"/>
              </a:rPr>
              <a:t>Dokter Spesialis Penyakit Dalam </a:t>
            </a:r>
            <a:r>
              <a:rPr lang="en-US" sz="1200" dirty="0" err="1">
                <a:latin typeface="Arial" panose="020B0604020202020204" pitchFamily="34" charset="0"/>
                <a:cs typeface="Arial" panose="020B0604020202020204" pitchFamily="34" charset="0"/>
              </a:rPr>
              <a:t>Konsultan</a:t>
            </a:r>
            <a:r>
              <a:rPr lang="en-US" sz="1200" dirty="0">
                <a:latin typeface="Arial" panose="020B0604020202020204" pitchFamily="34" charset="0"/>
                <a:cs typeface="Arial" panose="020B0604020202020204" pitchFamily="34" charset="0"/>
              </a:rPr>
              <a:t> Geriatri RS Prof CPL USU</a:t>
            </a:r>
          </a:p>
          <a:p>
            <a:pPr marL="457200" indent="-457200">
              <a:buFont typeface="+mj-lt"/>
              <a:buAutoNum type="arabicPeriod"/>
            </a:pPr>
            <a:r>
              <a:rPr lang="en-US" sz="1200" dirty="0">
                <a:latin typeface="Arial" panose="020B0604020202020204" pitchFamily="34" charset="0"/>
                <a:cs typeface="Arial" panose="020B0604020202020204" pitchFamily="34" charset="0"/>
              </a:rPr>
              <a:t>Dokter Spesialis Penyakit Dalam </a:t>
            </a:r>
            <a:r>
              <a:rPr lang="en-US" sz="1200" dirty="0" err="1">
                <a:latin typeface="Arial" panose="020B0604020202020204" pitchFamily="34" charset="0"/>
                <a:cs typeface="Arial" panose="020B0604020202020204" pitchFamily="34" charset="0"/>
              </a:rPr>
              <a:t>Konsultan</a:t>
            </a:r>
            <a:r>
              <a:rPr lang="en-US" sz="1200" dirty="0">
                <a:latin typeface="Arial" panose="020B0604020202020204" pitchFamily="34" charset="0"/>
                <a:cs typeface="Arial" panose="020B0604020202020204" pitchFamily="34" charset="0"/>
              </a:rPr>
              <a:t> Geriatri RS Regina Maris</a:t>
            </a:r>
          </a:p>
          <a:p>
            <a:pPr marL="457200" indent="-457200">
              <a:buFont typeface="+mj-lt"/>
              <a:buAutoNum type="arabicPeriod"/>
            </a:pPr>
            <a:r>
              <a:rPr lang="en-US" sz="1200" dirty="0">
                <a:latin typeface="Arial" panose="020B0604020202020204" pitchFamily="34" charset="0"/>
                <a:cs typeface="Arial" panose="020B0604020202020204" pitchFamily="34" charset="0"/>
              </a:rPr>
              <a:t>Tim </a:t>
            </a:r>
            <a:r>
              <a:rPr lang="en-US" sz="1200" dirty="0" err="1">
                <a:latin typeface="Arial" panose="020B0604020202020204" pitchFamily="34" charset="0"/>
                <a:cs typeface="Arial" panose="020B0604020202020204" pitchFamily="34" charset="0"/>
              </a:rPr>
              <a:t>Geriatri</a:t>
            </a:r>
            <a:r>
              <a:rPr lang="en-US" sz="1200" dirty="0">
                <a:latin typeface="Arial" panose="020B0604020202020204" pitchFamily="34" charset="0"/>
                <a:cs typeface="Arial" panose="020B0604020202020204" pitchFamily="34" charset="0"/>
              </a:rPr>
              <a:t> RSUP H. Adam Malik Medan</a:t>
            </a:r>
          </a:p>
          <a:p>
            <a:pPr marL="0" indent="0">
              <a:buNone/>
            </a:pPr>
            <a:r>
              <a:rPr lang="en-US" sz="1200" b="1" dirty="0" err="1">
                <a:latin typeface="Arial" panose="020B0604020202020204" pitchFamily="34" charset="0"/>
                <a:cs typeface="Arial" panose="020B0604020202020204" pitchFamily="34" charset="0"/>
              </a:rPr>
              <a:t>Keanggotaan</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Profesi</a:t>
            </a:r>
            <a:endParaRPr lang="en-US" sz="1200" b="1" dirty="0">
              <a:latin typeface="Arial" panose="020B0604020202020204" pitchFamily="34" charset="0"/>
              <a:cs typeface="Arial" panose="020B0604020202020204" pitchFamily="34" charset="0"/>
            </a:endParaRPr>
          </a:p>
          <a:p>
            <a:pPr marL="342900" indent="-342900">
              <a:buAutoNum type="arabicPeriod"/>
            </a:pPr>
            <a:r>
              <a:rPr lang="en-US" sz="1200" dirty="0">
                <a:latin typeface="Arial" panose="020B0604020202020204" pitchFamily="34" charset="0"/>
                <a:cs typeface="Arial" panose="020B0604020202020204" pitchFamily="34" charset="0"/>
              </a:rPr>
              <a:t>Anggota </a:t>
            </a:r>
            <a:r>
              <a:rPr lang="en-US" sz="1200" dirty="0" err="1">
                <a:latin typeface="Arial" panose="020B0604020202020204" pitchFamily="34" charset="0"/>
                <a:cs typeface="Arial" panose="020B0604020202020204" pitchFamily="34" charset="0"/>
              </a:rPr>
              <a:t>Ikatan</a:t>
            </a:r>
            <a:r>
              <a:rPr lang="en-US" sz="1200" dirty="0">
                <a:latin typeface="Arial" panose="020B0604020202020204" pitchFamily="34" charset="0"/>
                <a:cs typeface="Arial" panose="020B0604020202020204" pitchFamily="34" charset="0"/>
              </a:rPr>
              <a:t> Dokter Indonesia (IDI)</a:t>
            </a:r>
          </a:p>
          <a:p>
            <a:pPr marL="342900" indent="-342900">
              <a:buAutoNum type="arabicPeriod"/>
            </a:pPr>
            <a:r>
              <a:rPr lang="en-US" sz="1200" dirty="0">
                <a:latin typeface="Arial" panose="020B0604020202020204" pitchFamily="34" charset="0"/>
                <a:cs typeface="Arial" panose="020B0604020202020204" pitchFamily="34" charset="0"/>
              </a:rPr>
              <a:t>Anggota </a:t>
            </a:r>
            <a:r>
              <a:rPr lang="en-US" sz="1200" dirty="0" err="1">
                <a:latin typeface="Arial" panose="020B0604020202020204" pitchFamily="34" charset="0"/>
                <a:cs typeface="Arial" panose="020B0604020202020204" pitchFamily="34" charset="0"/>
              </a:rPr>
              <a:t>Perhimpunan</a:t>
            </a:r>
            <a:r>
              <a:rPr lang="en-US" sz="1200" dirty="0">
                <a:latin typeface="Arial" panose="020B0604020202020204" pitchFamily="34" charset="0"/>
                <a:cs typeface="Arial" panose="020B0604020202020204" pitchFamily="34" charset="0"/>
              </a:rPr>
              <a:t> Ahli Penyakit Dalam Indonesia (PAPDI)</a:t>
            </a:r>
          </a:p>
          <a:p>
            <a:pPr marL="342900" indent="-342900">
              <a:buAutoNum type="arabicPeriod"/>
            </a:pPr>
            <a:r>
              <a:rPr lang="en-US" sz="1200" dirty="0" err="1">
                <a:latin typeface="Arial" panose="020B0604020202020204" pitchFamily="34" charset="0"/>
                <a:cs typeface="Arial" panose="020B0604020202020204" pitchFamily="34" charset="0"/>
              </a:rPr>
              <a:t>Ketua</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Perhimpunan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Gerontologi</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Medik</a:t>
            </a:r>
            <a:r>
              <a:rPr lang="en-US" sz="1200" dirty="0">
                <a:latin typeface="Arial" panose="020B0604020202020204" pitchFamily="34" charset="0"/>
                <a:cs typeface="Arial" panose="020B0604020202020204" pitchFamily="34" charset="0"/>
              </a:rPr>
              <a:t> Indonesia (PERGEMI) </a:t>
            </a:r>
            <a:r>
              <a:rPr lang="en-US" sz="1200">
                <a:latin typeface="Arial" panose="020B0604020202020204" pitchFamily="34" charset="0"/>
                <a:cs typeface="Arial" panose="020B0604020202020204" pitchFamily="34" charset="0"/>
              </a:rPr>
              <a:t>Sumatera Utara</a:t>
            </a:r>
            <a:endParaRPr lang="en-US" sz="12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7AB6A76-BB54-45B3-A37A-BF4985596F0F}"/>
              </a:ext>
            </a:extLst>
          </p:cNvPr>
          <p:cNvPicPr>
            <a:picLocks noChangeAspect="1"/>
          </p:cNvPicPr>
          <p:nvPr/>
        </p:nvPicPr>
        <p:blipFill>
          <a:blip r:embed="rId2"/>
          <a:stretch>
            <a:fillRect/>
          </a:stretch>
        </p:blipFill>
        <p:spPr>
          <a:xfrm>
            <a:off x="9705989" y="1542413"/>
            <a:ext cx="2085474" cy="25713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6464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87619"/>
            <a:ext cx="9144000" cy="2041381"/>
          </a:xfrm>
          <a:solidFill>
            <a:schemeClr val="accent6">
              <a:lumMod val="20000"/>
              <a:lumOff val="80000"/>
            </a:schemeClr>
          </a:solidFill>
        </p:spPr>
        <p:txBody>
          <a:bodyPr>
            <a:normAutofit/>
          </a:bodyPr>
          <a:lstStyle/>
          <a:p>
            <a:r>
              <a:rPr lang="id-ID" sz="4000" dirty="0"/>
              <a:t>PROSES MENUA:</a:t>
            </a:r>
            <a:br>
              <a:rPr lang="id-ID" sz="4000" dirty="0"/>
            </a:br>
            <a:r>
              <a:rPr lang="id-ID" sz="4000" dirty="0"/>
              <a:t>PERUBAHAN YANG TERJADI </a:t>
            </a:r>
            <a:br>
              <a:rPr lang="id-ID" sz="4000" dirty="0"/>
            </a:br>
            <a:r>
              <a:rPr lang="id-ID" sz="4000" dirty="0"/>
              <a:t>PADA USIA LANJUT</a:t>
            </a:r>
            <a:endParaRPr lang="en-US" sz="4000" dirty="0"/>
          </a:p>
        </p:txBody>
      </p:sp>
      <p:sp>
        <p:nvSpPr>
          <p:cNvPr id="3" name="Subtitle 2"/>
          <p:cNvSpPr>
            <a:spLocks noGrp="1"/>
          </p:cNvSpPr>
          <p:nvPr>
            <p:ph type="subTitle" idx="1"/>
          </p:nvPr>
        </p:nvSpPr>
        <p:spPr>
          <a:xfrm>
            <a:off x="1524000" y="3602038"/>
            <a:ext cx="9144000" cy="443489"/>
          </a:xfrm>
          <a:solidFill>
            <a:schemeClr val="bg2"/>
          </a:solidFill>
        </p:spPr>
        <p:txBody>
          <a:bodyPr/>
          <a:lstStyle/>
          <a:p>
            <a:r>
              <a:rPr lang="en-US" dirty="0"/>
              <a:t>dr. Dina </a:t>
            </a:r>
            <a:r>
              <a:rPr lang="en-US" dirty="0" err="1"/>
              <a:t>Aprillia</a:t>
            </a:r>
            <a:r>
              <a:rPr lang="en-US" dirty="0"/>
              <a:t> </a:t>
            </a:r>
            <a:r>
              <a:rPr lang="en-US" dirty="0" err="1"/>
              <a:t>Ariestine</a:t>
            </a:r>
            <a:r>
              <a:rPr lang="en-US" dirty="0"/>
              <a:t>, </a:t>
            </a:r>
            <a:r>
              <a:rPr lang="en-US" dirty="0" err="1"/>
              <a:t>M.Ked</a:t>
            </a:r>
            <a:r>
              <a:rPr lang="en-US" dirty="0"/>
              <a:t>(PD), </a:t>
            </a:r>
            <a:r>
              <a:rPr lang="en-US" dirty="0" err="1"/>
              <a:t>Sp.PD-KGer</a:t>
            </a:r>
            <a:endParaRPr lang="en-US" dirty="0"/>
          </a:p>
        </p:txBody>
      </p:sp>
      <p:sp>
        <p:nvSpPr>
          <p:cNvPr id="6" name="Rectangle 5"/>
          <p:cNvSpPr/>
          <p:nvPr/>
        </p:nvSpPr>
        <p:spPr>
          <a:xfrm>
            <a:off x="3228109" y="5676082"/>
            <a:ext cx="6096000" cy="1015663"/>
          </a:xfrm>
          <a:prstGeom prst="rect">
            <a:avLst/>
          </a:prstGeom>
        </p:spPr>
        <p:txBody>
          <a:bodyPr>
            <a:spAutoFit/>
          </a:bodyPr>
          <a:lstStyle/>
          <a:p>
            <a:pPr algn="ctr"/>
            <a:r>
              <a:rPr lang="id-ID" sz="2000" b="1" dirty="0">
                <a:latin typeface="Times New Roman" pitchFamily="18" charset="0"/>
                <a:cs typeface="Times New Roman" pitchFamily="18" charset="0"/>
              </a:rPr>
              <a:t>Divisi Geriatri</a:t>
            </a:r>
          </a:p>
          <a:p>
            <a:pPr algn="ctr"/>
            <a:r>
              <a:rPr lang="en-US" altLang="en-US" sz="2000" b="1" dirty="0">
                <a:latin typeface="Times New Roman" pitchFamily="18" charset="0"/>
                <a:cs typeface="Times New Roman" pitchFamily="18" charset="0"/>
              </a:rPr>
              <a:t>Departemen Ilmu Penyakit Dalam </a:t>
            </a:r>
            <a:endParaRPr lang="id-ID" altLang="en-US" sz="2000" b="1" dirty="0">
              <a:latin typeface="Times New Roman" pitchFamily="18" charset="0"/>
              <a:cs typeface="Times New Roman" pitchFamily="18" charset="0"/>
            </a:endParaRPr>
          </a:p>
          <a:p>
            <a:pPr algn="ctr"/>
            <a:r>
              <a:rPr lang="en-US" altLang="en-US" sz="2000" b="1" dirty="0">
                <a:latin typeface="Times New Roman" pitchFamily="18" charset="0"/>
                <a:cs typeface="Times New Roman" pitchFamily="18" charset="0"/>
              </a:rPr>
              <a:t>FK USU/RSHAM</a:t>
            </a:r>
          </a:p>
        </p:txBody>
      </p:sp>
    </p:spTree>
    <p:extLst>
      <p:ext uri="{BB962C8B-B14F-4D97-AF65-F5344CB8AC3E}">
        <p14:creationId xmlns:p14="http://schemas.microsoft.com/office/powerpoint/2010/main" val="3623195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그룹 303">
            <a:extLst>
              <a:ext uri="{FF2B5EF4-FFF2-40B4-BE49-F238E27FC236}">
                <a16:creationId xmlns:a16="http://schemas.microsoft.com/office/drawing/2014/main" id="{66A9B836-6687-4B2C-A15B-52A11637381C}"/>
              </a:ext>
            </a:extLst>
          </p:cNvPr>
          <p:cNvGrpSpPr/>
          <p:nvPr/>
        </p:nvGrpSpPr>
        <p:grpSpPr>
          <a:xfrm>
            <a:off x="2684504" y="2336410"/>
            <a:ext cx="6531844" cy="3842952"/>
            <a:chOff x="635000" y="1382713"/>
            <a:chExt cx="7869238" cy="4572000"/>
          </a:xfrm>
          <a:solidFill>
            <a:schemeClr val="bg1">
              <a:alpha val="40000"/>
            </a:schemeClr>
          </a:solidFill>
        </p:grpSpPr>
        <p:sp>
          <p:nvSpPr>
            <p:cNvPr id="29" name="Freeform 28">
              <a:extLst>
                <a:ext uri="{FF2B5EF4-FFF2-40B4-BE49-F238E27FC236}">
                  <a16:creationId xmlns:a16="http://schemas.microsoft.com/office/drawing/2014/main" id="{FF26CB68-581B-4235-A2F5-168310DE924F}"/>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endParaRPr lang="ko-KR" altLang="en-US"/>
            </a:p>
          </p:txBody>
        </p:sp>
        <p:sp>
          <p:nvSpPr>
            <p:cNvPr id="30" name="Freeform 29">
              <a:extLst>
                <a:ext uri="{FF2B5EF4-FFF2-40B4-BE49-F238E27FC236}">
                  <a16:creationId xmlns:a16="http://schemas.microsoft.com/office/drawing/2014/main" id="{A6496D68-A529-4218-BE40-20E009A0518C}"/>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endParaRPr lang="ko-KR" altLang="en-US"/>
            </a:p>
          </p:txBody>
        </p:sp>
        <p:sp>
          <p:nvSpPr>
            <p:cNvPr id="31" name="Freeform 30">
              <a:extLst>
                <a:ext uri="{FF2B5EF4-FFF2-40B4-BE49-F238E27FC236}">
                  <a16:creationId xmlns:a16="http://schemas.microsoft.com/office/drawing/2014/main" id="{CA8698E2-BB06-45D4-912E-912FC6D47860}"/>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endParaRPr lang="ko-KR" altLang="en-US" dirty="0"/>
            </a:p>
          </p:txBody>
        </p:sp>
        <p:sp>
          <p:nvSpPr>
            <p:cNvPr id="32" name="Freeform 31">
              <a:extLst>
                <a:ext uri="{FF2B5EF4-FFF2-40B4-BE49-F238E27FC236}">
                  <a16:creationId xmlns:a16="http://schemas.microsoft.com/office/drawing/2014/main" id="{A1C0AE09-5E4A-47FA-A468-C3C9000E5431}"/>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endParaRPr lang="ko-KR" altLang="en-US"/>
            </a:p>
          </p:txBody>
        </p:sp>
      </p:grpSp>
      <p:sp>
        <p:nvSpPr>
          <p:cNvPr id="24" name="Text Placeholder 1"/>
          <p:cNvSpPr>
            <a:spLocks noGrp="1"/>
          </p:cNvSpPr>
          <p:nvPr/>
        </p:nvSpPr>
        <p:spPr>
          <a:xfrm>
            <a:off x="0" y="390809"/>
            <a:ext cx="12192000" cy="768085"/>
          </a:xfrm>
          <a:prstGeom prst="rect">
            <a:avLst/>
          </a:prstGeom>
        </p:spPr>
        <p:txBody>
          <a:bodyPr vert="horz" lIns="91436" tIns="45718" rIns="91436" bIns="45718" rtlCol="0" anchor="ctr">
            <a:normAutofit/>
          </a:bodyPr>
          <a:lstStyle>
            <a:lvl1pPr marL="0" indent="0" algn="ctr" defTabSz="914354" rtl="0" eaLnBrk="1" latinLnBrk="0" hangingPunct="1">
              <a:lnSpc>
                <a:spcPct val="90000"/>
              </a:lnSpc>
              <a:spcBef>
                <a:spcPts val="1000"/>
              </a:spcBef>
              <a:buFont typeface="Arial" panose="020B0604020202020204" pitchFamily="34" charset="0"/>
              <a:buNone/>
              <a:defRPr sz="4800" b="0" kern="1200" baseline="0">
                <a:solidFill>
                  <a:schemeClr val="bg1"/>
                </a:solidFill>
                <a:latin typeface="+mj-lt"/>
                <a:ea typeface="+mn-ea"/>
                <a:cs typeface="Arial"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id-ID" dirty="0">
                <a:solidFill>
                  <a:schemeClr val="tx1"/>
                </a:solidFill>
              </a:rPr>
              <a:t>Demography and Epidemiology </a:t>
            </a:r>
            <a:endParaRPr lang="ko-KR" altLang="en-US" dirty="0">
              <a:solidFill>
                <a:schemeClr val="tx1"/>
              </a:solidFill>
            </a:endParaRPr>
          </a:p>
        </p:txBody>
      </p:sp>
      <p:sp>
        <p:nvSpPr>
          <p:cNvPr id="25" name="Rectangle 24"/>
          <p:cNvSpPr/>
          <p:nvPr/>
        </p:nvSpPr>
        <p:spPr>
          <a:xfrm>
            <a:off x="567367" y="2074012"/>
            <a:ext cx="3912096" cy="861775"/>
          </a:xfrm>
          <a:prstGeom prst="rect">
            <a:avLst/>
          </a:prstGeom>
          <a:solidFill>
            <a:schemeClr val="bg1">
              <a:lumMod val="50000"/>
              <a:alpha val="50000"/>
            </a:schemeClr>
          </a:solidFill>
        </p:spPr>
        <p:txBody>
          <a:bodyPr wrap="square" lIns="121917" tIns="60958" rIns="121917" bIns="60958">
            <a:spAutoFit/>
          </a:bodyPr>
          <a:ls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pPr algn="just"/>
            <a:r>
              <a:rPr lang="en-US" sz="1600" dirty="0">
                <a:solidFill>
                  <a:schemeClr val="bg1"/>
                </a:solidFill>
              </a:rPr>
              <a:t>Populations have aged at different speeds and during different time periods throughout the world.</a:t>
            </a:r>
            <a:endParaRPr lang="id-ID" sz="1600" dirty="0">
              <a:solidFill>
                <a:schemeClr val="bg1"/>
              </a:solidFill>
            </a:endParaRPr>
          </a:p>
        </p:txBody>
      </p:sp>
      <p:sp>
        <p:nvSpPr>
          <p:cNvPr id="26" name="Rectangle 25"/>
          <p:cNvSpPr/>
          <p:nvPr/>
        </p:nvSpPr>
        <p:spPr>
          <a:xfrm>
            <a:off x="7677272" y="1961654"/>
            <a:ext cx="4083357" cy="2585323"/>
          </a:xfrm>
          <a:prstGeom prst="rect">
            <a:avLst/>
          </a:prstGeom>
          <a:solidFill>
            <a:schemeClr val="bg1">
              <a:lumMod val="50000"/>
              <a:alpha val="50000"/>
            </a:schemeClr>
          </a:solidFill>
        </p:spPr>
        <p:txBody>
          <a:bodyPr wrap="square" lIns="121917" tIns="60958" rIns="121917" bIns="60958">
            <a:spAutoFit/>
          </a:bodyPr>
          <a:ls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pPr algn="just"/>
            <a:r>
              <a:rPr lang="en-US" sz="1600" dirty="0">
                <a:solidFill>
                  <a:schemeClr val="bg1"/>
                </a:solidFill>
              </a:rPr>
              <a:t>Over the past century there have been truly remarkable changes in the numbers and characteristics of older persons throughout the world. The growth of the older population has resulted from a general increase in the overall population size but has been particularly affected by major declines in several of the leading causes of mortality. The increased survival of older persons has also been accompanied by declining birth rates</a:t>
            </a:r>
            <a:endParaRPr lang="id-ID" sz="1600" dirty="0">
              <a:solidFill>
                <a:schemeClr val="bg1"/>
              </a:solidFill>
            </a:endParaRPr>
          </a:p>
        </p:txBody>
      </p:sp>
      <p:sp>
        <p:nvSpPr>
          <p:cNvPr id="27" name="Rectangle 26"/>
          <p:cNvSpPr/>
          <p:nvPr/>
        </p:nvSpPr>
        <p:spPr>
          <a:xfrm>
            <a:off x="567367" y="4620531"/>
            <a:ext cx="3912096" cy="1846660"/>
          </a:xfrm>
          <a:prstGeom prst="rect">
            <a:avLst/>
          </a:prstGeom>
          <a:solidFill>
            <a:schemeClr val="bg1">
              <a:lumMod val="50000"/>
              <a:alpha val="50000"/>
            </a:schemeClr>
          </a:solidFill>
        </p:spPr>
        <p:txBody>
          <a:bodyPr wrap="square" lIns="121917" tIns="60958" rIns="121917" bIns="60958">
            <a:spAutoFit/>
          </a:bodyPr>
          <a:ls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pPr algn="just"/>
            <a:r>
              <a:rPr lang="en-US" sz="1600" dirty="0">
                <a:solidFill>
                  <a:schemeClr val="bg1"/>
                </a:solidFill>
              </a:rPr>
              <a:t>The proportion of the population aged 65 and older has increased dramatically and will continue to increase for the next 50 years. These demographic transformations have an effect on society that reverberates well beyond the increased medical care needs associated with an older population.</a:t>
            </a:r>
            <a:endParaRPr lang="id-ID" sz="1600" dirty="0">
              <a:solidFill>
                <a:schemeClr val="bg1"/>
              </a:solidFill>
            </a:endParaRPr>
          </a:p>
        </p:txBody>
      </p:sp>
      <p:sp>
        <p:nvSpPr>
          <p:cNvPr id="28" name="Text Placeholder 6"/>
          <p:cNvSpPr>
            <a:spLocks noGrp="1"/>
          </p:cNvSpPr>
          <p:nvPr/>
        </p:nvSpPr>
        <p:spPr>
          <a:xfrm>
            <a:off x="0" y="1186604"/>
            <a:ext cx="12192000" cy="384043"/>
          </a:xfrm>
          <a:prstGeom prst="rect">
            <a:avLst/>
          </a:prstGeom>
        </p:spPr>
        <p:txBody>
          <a:bodyPr vert="horz" lIns="91436" tIns="45718" rIns="91436" bIns="45718" rtlCol="0" anchor="ctr">
            <a:normAutofit/>
          </a:bodyPr>
          <a:lstStyle>
            <a:lvl1pPr marL="0" indent="0" algn="ctr" defTabSz="914354" rtl="0" eaLnBrk="1" latinLnBrk="0" hangingPunct="1">
              <a:lnSpc>
                <a:spcPct val="90000"/>
              </a:lnSpc>
              <a:spcBef>
                <a:spcPts val="1000"/>
              </a:spcBef>
              <a:buFont typeface="Arial" panose="020B0604020202020204" pitchFamily="34" charset="0"/>
              <a:buNone/>
              <a:defRPr sz="1900" b="0" kern="1200" baseline="0">
                <a:solidFill>
                  <a:schemeClr val="bg1"/>
                </a:solidFill>
                <a:latin typeface="+mn-lt"/>
                <a:ea typeface="+mn-ea"/>
                <a:cs typeface="Arial"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id-ID" dirty="0">
                <a:solidFill>
                  <a:schemeClr val="tx1"/>
                </a:solidFill>
              </a:rPr>
              <a:t>Introductions</a:t>
            </a:r>
          </a:p>
        </p:txBody>
      </p:sp>
    </p:spTree>
    <p:extLst>
      <p:ext uri="{BB962C8B-B14F-4D97-AF65-F5344CB8AC3E}">
        <p14:creationId xmlns:p14="http://schemas.microsoft.com/office/powerpoint/2010/main" val="214604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sp>
        <p:nvSpPr>
          <p:cNvPr id="1400" name="Google Shape;1400;p39"/>
          <p:cNvSpPr txBox="1">
            <a:spLocks noGrp="1"/>
          </p:cNvSpPr>
          <p:nvPr>
            <p:ph type="title" idx="4"/>
          </p:nvPr>
        </p:nvSpPr>
        <p:spPr>
          <a:prstGeom prst="rect">
            <a:avLst/>
          </a:prstGeom>
        </p:spPr>
        <p:txBody>
          <a:bodyPr spcFirstLastPara="1" vert="horz" wrap="square" lIns="121900" tIns="121900" rIns="121900" bIns="121900" rtlCol="0" anchor="t" anchorCtr="0">
            <a:noAutofit/>
          </a:bodyPr>
          <a:lstStyle/>
          <a:p>
            <a:r>
              <a:rPr lang="id-ID" dirty="0"/>
              <a:t>Indonesia</a:t>
            </a:r>
          </a:p>
        </p:txBody>
      </p:sp>
      <p:sp>
        <p:nvSpPr>
          <p:cNvPr id="44" name="Google Shape;1369;p39">
            <a:extLst>
              <a:ext uri="{FF2B5EF4-FFF2-40B4-BE49-F238E27FC236}">
                <a16:creationId xmlns:a16="http://schemas.microsoft.com/office/drawing/2014/main" id="{B1FFFF5C-32DD-4B6D-9AD8-9DC85BF2C1F5}"/>
              </a:ext>
            </a:extLst>
          </p:cNvPr>
          <p:cNvSpPr txBox="1">
            <a:spLocks/>
          </p:cNvSpPr>
          <p:nvPr/>
        </p:nvSpPr>
        <p:spPr>
          <a:xfrm>
            <a:off x="5870732" y="1881737"/>
            <a:ext cx="4565344" cy="85862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endParaRPr lang="en-US" sz="2000" b="1" dirty="0"/>
          </a:p>
        </p:txBody>
      </p:sp>
      <p:grpSp>
        <p:nvGrpSpPr>
          <p:cNvPr id="16" name="Group 15">
            <a:extLst>
              <a:ext uri="{FF2B5EF4-FFF2-40B4-BE49-F238E27FC236}">
                <a16:creationId xmlns:a16="http://schemas.microsoft.com/office/drawing/2014/main" id="{C8EA4F7D-41BA-4B61-9413-0C06F88D152B}"/>
              </a:ext>
            </a:extLst>
          </p:cNvPr>
          <p:cNvGrpSpPr/>
          <p:nvPr/>
        </p:nvGrpSpPr>
        <p:grpSpPr>
          <a:xfrm>
            <a:off x="950800" y="2311046"/>
            <a:ext cx="4432901" cy="3045940"/>
            <a:chOff x="533950" y="1677729"/>
            <a:chExt cx="3324676" cy="2284455"/>
          </a:xfrm>
        </p:grpSpPr>
        <p:pic>
          <p:nvPicPr>
            <p:cNvPr id="11" name="Picture 10">
              <a:extLst>
                <a:ext uri="{FF2B5EF4-FFF2-40B4-BE49-F238E27FC236}">
                  <a16:creationId xmlns:a16="http://schemas.microsoft.com/office/drawing/2014/main" id="{0CD2651A-3C5F-4EF5-9802-0C366093970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673" b="92523" l="9728" r="88716">
                          <a14:foregroundMark x1="24125" y1="7944" x2="38911" y2="5607"/>
                          <a14:foregroundMark x1="65370" y1="4673" x2="71206" y2="5140"/>
                          <a14:foregroundMark x1="14397" y1="62150" x2="14786" y2="92523"/>
                          <a14:foregroundMark x1="17121" y1="92523" x2="42412" y2="92056"/>
                          <a14:foregroundMark x1="42412" y1="92056" x2="26070" y2="92523"/>
                          <a14:foregroundMark x1="15953" y1="91589" x2="13619" y2="91589"/>
                          <a14:foregroundMark x1="42023" y1="90187" x2="85603" y2="92056"/>
                        </a14:backgroundRemoval>
                      </a14:imgEffect>
                    </a14:imgLayer>
                  </a14:imgProps>
                </a:ext>
              </a:extLst>
            </a:blip>
            <a:stretch>
              <a:fillRect/>
            </a:stretch>
          </p:blipFill>
          <p:spPr>
            <a:xfrm>
              <a:off x="1241330" y="1677729"/>
              <a:ext cx="1970121" cy="1640490"/>
            </a:xfrm>
            <a:prstGeom prst="rect">
              <a:avLst/>
            </a:prstGeom>
          </p:spPr>
        </p:pic>
        <p:sp>
          <p:nvSpPr>
            <p:cNvPr id="49" name="Google Shape;1369;p39">
              <a:extLst>
                <a:ext uri="{FF2B5EF4-FFF2-40B4-BE49-F238E27FC236}">
                  <a16:creationId xmlns:a16="http://schemas.microsoft.com/office/drawing/2014/main" id="{48968D26-3259-4131-A7FE-8B37DABF3BB9}"/>
                </a:ext>
              </a:extLst>
            </p:cNvPr>
            <p:cNvSpPr txBox="1">
              <a:spLocks/>
            </p:cNvSpPr>
            <p:nvPr/>
          </p:nvSpPr>
          <p:spPr>
            <a:xfrm>
              <a:off x="533950" y="3318219"/>
              <a:ext cx="3324676" cy="643965"/>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r>
                <a:rPr lang="it-IT" sz="2000" b="1" dirty="0"/>
                <a:t>9,92% (26,82 </a:t>
              </a:r>
              <a:r>
                <a:rPr lang="it-IT" sz="2000" b="1" dirty="0" err="1"/>
                <a:t>million</a:t>
              </a:r>
              <a:r>
                <a:rPr lang="it-IT" sz="2000" b="1" dirty="0"/>
                <a:t>) </a:t>
              </a:r>
            </a:p>
            <a:p>
              <a:pPr marL="0" indent="0" algn="ctr"/>
              <a:r>
                <a:rPr lang="it-IT" sz="2000" dirty="0" err="1"/>
                <a:t>lansia</a:t>
              </a:r>
              <a:r>
                <a:rPr lang="it-IT" sz="2000" dirty="0"/>
                <a:t> di Indonesia</a:t>
              </a:r>
              <a:endParaRPr lang="en-US" sz="2000" dirty="0"/>
            </a:p>
          </p:txBody>
        </p:sp>
      </p:grpSp>
      <p:pic>
        <p:nvPicPr>
          <p:cNvPr id="9" name="Picture 8">
            <a:extLst>
              <a:ext uri="{FF2B5EF4-FFF2-40B4-BE49-F238E27FC236}">
                <a16:creationId xmlns:a16="http://schemas.microsoft.com/office/drawing/2014/main" id="{A04127AC-4B74-BE40-A726-EE3B3E974565}"/>
              </a:ext>
            </a:extLst>
          </p:cNvPr>
          <p:cNvPicPr>
            <a:picLocks noChangeAspect="1"/>
          </p:cNvPicPr>
          <p:nvPr/>
        </p:nvPicPr>
        <p:blipFill>
          <a:blip r:embed="rId5"/>
          <a:stretch>
            <a:fillRect/>
          </a:stretch>
        </p:blipFill>
        <p:spPr>
          <a:xfrm>
            <a:off x="5389943" y="2181245"/>
            <a:ext cx="5046133" cy="305257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86E3D93-CCEE-464F-B344-16636277B9E5}"/>
              </a:ext>
            </a:extLst>
          </p:cNvPr>
          <p:cNvPicPr>
            <a:picLocks noChangeAspect="1"/>
          </p:cNvPicPr>
          <p:nvPr/>
        </p:nvPicPr>
        <p:blipFill>
          <a:blip r:embed="rId2"/>
          <a:stretch>
            <a:fillRect/>
          </a:stretch>
        </p:blipFill>
        <p:spPr>
          <a:xfrm>
            <a:off x="2987040" y="1085089"/>
            <a:ext cx="6230112" cy="4767071"/>
          </a:xfrm>
          <a:prstGeom prst="rect">
            <a:avLst/>
          </a:prstGeom>
        </p:spPr>
      </p:pic>
    </p:spTree>
    <p:extLst>
      <p:ext uri="{BB962C8B-B14F-4D97-AF65-F5344CB8AC3E}">
        <p14:creationId xmlns:p14="http://schemas.microsoft.com/office/powerpoint/2010/main" val="1977560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08975EC-7D5B-C74C-93CC-C993E83343EB}"/>
              </a:ext>
            </a:extLst>
          </p:cNvPr>
          <p:cNvPicPr>
            <a:picLocks noChangeAspect="1"/>
          </p:cNvPicPr>
          <p:nvPr/>
        </p:nvPicPr>
        <p:blipFill>
          <a:blip r:embed="rId2"/>
          <a:stretch>
            <a:fillRect/>
          </a:stretch>
        </p:blipFill>
        <p:spPr>
          <a:xfrm>
            <a:off x="6877647" y="1250578"/>
            <a:ext cx="4009811" cy="3475249"/>
          </a:xfrm>
          <a:prstGeom prst="rect">
            <a:avLst/>
          </a:prstGeom>
        </p:spPr>
      </p:pic>
      <p:pic>
        <p:nvPicPr>
          <p:cNvPr id="11" name="Picture 10">
            <a:extLst>
              <a:ext uri="{FF2B5EF4-FFF2-40B4-BE49-F238E27FC236}">
                <a16:creationId xmlns:a16="http://schemas.microsoft.com/office/drawing/2014/main" id="{A91278A1-A114-0749-92C4-8D4CE577E21C}"/>
              </a:ext>
            </a:extLst>
          </p:cNvPr>
          <p:cNvPicPr>
            <a:picLocks noChangeAspect="1"/>
          </p:cNvPicPr>
          <p:nvPr/>
        </p:nvPicPr>
        <p:blipFill>
          <a:blip r:embed="rId3"/>
          <a:stretch>
            <a:fillRect/>
          </a:stretch>
        </p:blipFill>
        <p:spPr>
          <a:xfrm>
            <a:off x="1304544" y="1250578"/>
            <a:ext cx="4540843" cy="3475249"/>
          </a:xfrm>
          <a:prstGeom prst="rect">
            <a:avLst/>
          </a:prstGeom>
        </p:spPr>
      </p:pic>
    </p:spTree>
    <p:extLst>
      <p:ext uri="{BB962C8B-B14F-4D97-AF65-F5344CB8AC3E}">
        <p14:creationId xmlns:p14="http://schemas.microsoft.com/office/powerpoint/2010/main" val="18924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BFE56-D421-794C-B99D-24E605BC900B}"/>
              </a:ext>
            </a:extLst>
          </p:cNvPr>
          <p:cNvSpPr>
            <a:spLocks noGrp="1"/>
          </p:cNvSpPr>
          <p:nvPr>
            <p:ph type="title"/>
          </p:nvPr>
        </p:nvSpPr>
        <p:spPr/>
        <p:txBody>
          <a:bodyPr/>
          <a:lstStyle/>
          <a:p>
            <a:endParaRPr lang="en-US"/>
          </a:p>
        </p:txBody>
      </p:sp>
      <p:sp>
        <p:nvSpPr>
          <p:cNvPr id="3" name="Title 2">
            <a:extLst>
              <a:ext uri="{FF2B5EF4-FFF2-40B4-BE49-F238E27FC236}">
                <a16:creationId xmlns:a16="http://schemas.microsoft.com/office/drawing/2014/main" id="{5B5945EC-2F49-8241-B722-5F895A91B91D}"/>
              </a:ext>
            </a:extLst>
          </p:cNvPr>
          <p:cNvSpPr>
            <a:spLocks noGrp="1"/>
          </p:cNvSpPr>
          <p:nvPr>
            <p:ph type="title" idx="2"/>
          </p:nvPr>
        </p:nvSpPr>
        <p:spPr/>
        <p:txBody>
          <a:bodyPr/>
          <a:lstStyle/>
          <a:p>
            <a:endParaRPr lang="en-US"/>
          </a:p>
        </p:txBody>
      </p:sp>
      <p:sp>
        <p:nvSpPr>
          <p:cNvPr id="4" name="Subtitle 3">
            <a:extLst>
              <a:ext uri="{FF2B5EF4-FFF2-40B4-BE49-F238E27FC236}">
                <a16:creationId xmlns:a16="http://schemas.microsoft.com/office/drawing/2014/main" id="{04D97037-AEB4-EB4D-86B8-D8F093E1501A}"/>
              </a:ext>
            </a:extLst>
          </p:cNvPr>
          <p:cNvSpPr>
            <a:spLocks noGrp="1"/>
          </p:cNvSpPr>
          <p:nvPr>
            <p:ph type="subTitle" idx="1"/>
          </p:nvPr>
        </p:nvSpPr>
        <p:spPr/>
        <p:txBody>
          <a:bodyPr/>
          <a:lstStyle/>
          <a:p>
            <a:endParaRPr lang="en-US"/>
          </a:p>
        </p:txBody>
      </p:sp>
      <p:sp>
        <p:nvSpPr>
          <p:cNvPr id="5" name="Title 4">
            <a:extLst>
              <a:ext uri="{FF2B5EF4-FFF2-40B4-BE49-F238E27FC236}">
                <a16:creationId xmlns:a16="http://schemas.microsoft.com/office/drawing/2014/main" id="{5DD71614-2334-AB47-9517-6D873040D8ED}"/>
              </a:ext>
            </a:extLst>
          </p:cNvPr>
          <p:cNvSpPr>
            <a:spLocks noGrp="1"/>
          </p:cNvSpPr>
          <p:nvPr>
            <p:ph type="title" idx="3"/>
          </p:nvPr>
        </p:nvSpPr>
        <p:spPr/>
        <p:txBody>
          <a:bodyPr/>
          <a:lstStyle/>
          <a:p>
            <a:endParaRPr lang="en-US"/>
          </a:p>
        </p:txBody>
      </p:sp>
      <p:sp>
        <p:nvSpPr>
          <p:cNvPr id="6" name="Title 5">
            <a:extLst>
              <a:ext uri="{FF2B5EF4-FFF2-40B4-BE49-F238E27FC236}">
                <a16:creationId xmlns:a16="http://schemas.microsoft.com/office/drawing/2014/main" id="{755472AC-9F0D-6149-BD03-FEE194CD3769}"/>
              </a:ext>
            </a:extLst>
          </p:cNvPr>
          <p:cNvSpPr>
            <a:spLocks noGrp="1"/>
          </p:cNvSpPr>
          <p:nvPr>
            <p:ph type="title" idx="4"/>
          </p:nvPr>
        </p:nvSpPr>
        <p:spPr/>
        <p:txBody>
          <a:bodyPr/>
          <a:lstStyle/>
          <a:p>
            <a:endParaRPr lang="en-US" dirty="0"/>
          </a:p>
        </p:txBody>
      </p:sp>
      <p:sp>
        <p:nvSpPr>
          <p:cNvPr id="7" name="Subtitle 6">
            <a:extLst>
              <a:ext uri="{FF2B5EF4-FFF2-40B4-BE49-F238E27FC236}">
                <a16:creationId xmlns:a16="http://schemas.microsoft.com/office/drawing/2014/main" id="{B6C3ED3D-2949-884A-BBA4-FF45885D753C}"/>
              </a:ext>
            </a:extLst>
          </p:cNvPr>
          <p:cNvSpPr>
            <a:spLocks noGrp="1"/>
          </p:cNvSpPr>
          <p:nvPr>
            <p:ph type="subTitle" idx="5"/>
          </p:nvPr>
        </p:nvSpPr>
        <p:spPr/>
        <p:txBody>
          <a:bodyPr/>
          <a:lstStyle/>
          <a:p>
            <a:endParaRPr lang="en-US"/>
          </a:p>
        </p:txBody>
      </p:sp>
      <p:sp>
        <p:nvSpPr>
          <p:cNvPr id="8" name="Title 7">
            <a:extLst>
              <a:ext uri="{FF2B5EF4-FFF2-40B4-BE49-F238E27FC236}">
                <a16:creationId xmlns:a16="http://schemas.microsoft.com/office/drawing/2014/main" id="{341ECA69-054A-F24D-BD5B-53EBE9C4B279}"/>
              </a:ext>
            </a:extLst>
          </p:cNvPr>
          <p:cNvSpPr>
            <a:spLocks noGrp="1"/>
          </p:cNvSpPr>
          <p:nvPr>
            <p:ph type="title" idx="6"/>
          </p:nvPr>
        </p:nvSpPr>
        <p:spPr/>
        <p:txBody>
          <a:bodyPr/>
          <a:lstStyle/>
          <a:p>
            <a:endParaRPr lang="en-US"/>
          </a:p>
        </p:txBody>
      </p:sp>
      <p:sp>
        <p:nvSpPr>
          <p:cNvPr id="9" name="Title 8">
            <a:extLst>
              <a:ext uri="{FF2B5EF4-FFF2-40B4-BE49-F238E27FC236}">
                <a16:creationId xmlns:a16="http://schemas.microsoft.com/office/drawing/2014/main" id="{0441E584-5E93-BF44-ABDD-F8F034F14836}"/>
              </a:ext>
            </a:extLst>
          </p:cNvPr>
          <p:cNvSpPr>
            <a:spLocks noGrp="1"/>
          </p:cNvSpPr>
          <p:nvPr>
            <p:ph type="title" idx="7"/>
          </p:nvPr>
        </p:nvSpPr>
        <p:spPr/>
        <p:txBody>
          <a:bodyPr/>
          <a:lstStyle/>
          <a:p>
            <a:endParaRPr lang="en-US"/>
          </a:p>
        </p:txBody>
      </p:sp>
      <p:sp>
        <p:nvSpPr>
          <p:cNvPr id="10" name="Subtitle 9">
            <a:extLst>
              <a:ext uri="{FF2B5EF4-FFF2-40B4-BE49-F238E27FC236}">
                <a16:creationId xmlns:a16="http://schemas.microsoft.com/office/drawing/2014/main" id="{8EAC5EB5-36E4-474F-BCB0-CAC523AB1B52}"/>
              </a:ext>
            </a:extLst>
          </p:cNvPr>
          <p:cNvSpPr>
            <a:spLocks noGrp="1"/>
          </p:cNvSpPr>
          <p:nvPr>
            <p:ph type="subTitle" idx="8"/>
          </p:nvPr>
        </p:nvSpPr>
        <p:spPr/>
        <p:txBody>
          <a:bodyPr/>
          <a:lstStyle/>
          <a:p>
            <a:endParaRPr lang="en-US"/>
          </a:p>
        </p:txBody>
      </p:sp>
      <p:sp>
        <p:nvSpPr>
          <p:cNvPr id="11" name="Title 10">
            <a:extLst>
              <a:ext uri="{FF2B5EF4-FFF2-40B4-BE49-F238E27FC236}">
                <a16:creationId xmlns:a16="http://schemas.microsoft.com/office/drawing/2014/main" id="{7066D4F1-BD38-A846-A7FA-DA5553B18484}"/>
              </a:ext>
            </a:extLst>
          </p:cNvPr>
          <p:cNvSpPr>
            <a:spLocks noGrp="1"/>
          </p:cNvSpPr>
          <p:nvPr>
            <p:ph type="title" idx="9"/>
          </p:nvPr>
        </p:nvSpPr>
        <p:spPr/>
        <p:txBody>
          <a:bodyPr/>
          <a:lstStyle/>
          <a:p>
            <a:endParaRPr lang="en-US"/>
          </a:p>
        </p:txBody>
      </p:sp>
      <p:pic>
        <p:nvPicPr>
          <p:cNvPr id="17" name="Picture 16">
            <a:extLst>
              <a:ext uri="{FF2B5EF4-FFF2-40B4-BE49-F238E27FC236}">
                <a16:creationId xmlns:a16="http://schemas.microsoft.com/office/drawing/2014/main" id="{80E5083E-0965-5E49-80D1-04391D8E557A}"/>
              </a:ext>
            </a:extLst>
          </p:cNvPr>
          <p:cNvPicPr>
            <a:picLocks noChangeAspect="1"/>
          </p:cNvPicPr>
          <p:nvPr/>
        </p:nvPicPr>
        <p:blipFill>
          <a:blip r:embed="rId2"/>
          <a:stretch>
            <a:fillRect/>
          </a:stretch>
        </p:blipFill>
        <p:spPr>
          <a:xfrm>
            <a:off x="960000" y="1457053"/>
            <a:ext cx="10272000" cy="3943893"/>
          </a:xfrm>
          <a:prstGeom prst="rect">
            <a:avLst/>
          </a:prstGeom>
        </p:spPr>
      </p:pic>
    </p:spTree>
    <p:extLst>
      <p:ext uri="{BB962C8B-B14F-4D97-AF65-F5344CB8AC3E}">
        <p14:creationId xmlns:p14="http://schemas.microsoft.com/office/powerpoint/2010/main" val="759074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0CE84BC-1A61-4F7A-AF68-B418D9BDD1C3}"/>
              </a:ext>
            </a:extLst>
          </p:cNvPr>
          <p:cNvGrpSpPr/>
          <p:nvPr/>
        </p:nvGrpSpPr>
        <p:grpSpPr>
          <a:xfrm>
            <a:off x="8930034" y="236619"/>
            <a:ext cx="1595237" cy="3959180"/>
            <a:chOff x="9855906" y="1144710"/>
            <a:chExt cx="1908906" cy="5427531"/>
          </a:xfrm>
        </p:grpSpPr>
        <p:sp>
          <p:nvSpPr>
            <p:cNvPr id="9" name="Freeform: Shape 8">
              <a:extLst>
                <a:ext uri="{FF2B5EF4-FFF2-40B4-BE49-F238E27FC236}">
                  <a16:creationId xmlns:a16="http://schemas.microsoft.com/office/drawing/2014/main" id="{CF59497A-8904-4F5F-A887-261BDB90F41A}"/>
                </a:ext>
              </a:extLst>
            </p:cNvPr>
            <p:cNvSpPr/>
            <p:nvPr/>
          </p:nvSpPr>
          <p:spPr>
            <a:xfrm flipH="1">
              <a:off x="9859845" y="3741599"/>
              <a:ext cx="228013" cy="407167"/>
            </a:xfrm>
            <a:custGeom>
              <a:avLst/>
              <a:gdLst>
                <a:gd name="connsiteX0" fmla="*/ 288211 w 288036"/>
                <a:gd name="connsiteY0" fmla="*/ 224436 h 514350"/>
                <a:gd name="connsiteX1" fmla="*/ 288896 w 288036"/>
                <a:gd name="connsiteY1" fmla="*/ 286843 h 514350"/>
                <a:gd name="connsiteX2" fmla="*/ 113332 w 288036"/>
                <a:gd name="connsiteY2" fmla="*/ 504928 h 514350"/>
                <a:gd name="connsiteX3" fmla="*/ 52981 w 288036"/>
                <a:gd name="connsiteY3" fmla="*/ 481611 h 514350"/>
                <a:gd name="connsiteX4" fmla="*/ 61897 w 288036"/>
                <a:gd name="connsiteY4" fmla="*/ 441148 h 514350"/>
                <a:gd name="connsiteX5" fmla="*/ 82471 w 288036"/>
                <a:gd name="connsiteY5" fmla="*/ 380798 h 514350"/>
                <a:gd name="connsiteX6" fmla="*/ 133906 w 288036"/>
                <a:gd name="connsiteY6" fmla="*/ 195632 h 514350"/>
                <a:gd name="connsiteX7" fmla="*/ 87271 w 288036"/>
                <a:gd name="connsiteY7" fmla="*/ 246381 h 514350"/>
                <a:gd name="connsiteX8" fmla="*/ 82471 w 288036"/>
                <a:gd name="connsiteY8" fmla="*/ 303988 h 514350"/>
                <a:gd name="connsiteX9" fmla="*/ 40637 w 288036"/>
                <a:gd name="connsiteY9" fmla="*/ 382170 h 514350"/>
                <a:gd name="connsiteX10" fmla="*/ 1546 w 288036"/>
                <a:gd name="connsiteY10" fmla="*/ 373254 h 514350"/>
                <a:gd name="connsiteX11" fmla="*/ 7718 w 288036"/>
                <a:gd name="connsiteY11" fmla="*/ 80418 h 514350"/>
                <a:gd name="connsiteX12" fmla="*/ 42008 w 288036"/>
                <a:gd name="connsiteY12" fmla="*/ 6351 h 514350"/>
                <a:gd name="connsiteX13" fmla="*/ 66011 w 288036"/>
                <a:gd name="connsiteY13" fmla="*/ 865 h 514350"/>
                <a:gd name="connsiteX14" fmla="*/ 252549 w 288036"/>
                <a:gd name="connsiteY14" fmla="*/ 27611 h 514350"/>
                <a:gd name="connsiteX15" fmla="*/ 272437 w 288036"/>
                <a:gd name="connsiteY15" fmla="*/ 37898 h 514350"/>
                <a:gd name="connsiteX16" fmla="*/ 288211 w 288036"/>
                <a:gd name="connsiteY16" fmla="*/ 224436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036" h="514350">
                  <a:moveTo>
                    <a:pt x="288211" y="224436"/>
                  </a:moveTo>
                  <a:cubicBezTo>
                    <a:pt x="288211" y="234037"/>
                    <a:pt x="293011" y="275871"/>
                    <a:pt x="288896" y="286843"/>
                  </a:cubicBezTo>
                  <a:cubicBezTo>
                    <a:pt x="253921" y="378741"/>
                    <a:pt x="192199" y="449378"/>
                    <a:pt x="113332" y="504928"/>
                  </a:cubicBezTo>
                  <a:cubicBezTo>
                    <a:pt x="81099" y="527559"/>
                    <a:pt x="61211" y="517272"/>
                    <a:pt x="52981" y="481611"/>
                  </a:cubicBezTo>
                  <a:cubicBezTo>
                    <a:pt x="53667" y="463780"/>
                    <a:pt x="57782" y="452121"/>
                    <a:pt x="61897" y="441148"/>
                  </a:cubicBezTo>
                  <a:cubicBezTo>
                    <a:pt x="63268" y="416460"/>
                    <a:pt x="64640" y="393142"/>
                    <a:pt x="82471" y="380798"/>
                  </a:cubicBezTo>
                  <a:cubicBezTo>
                    <a:pt x="133220" y="345136"/>
                    <a:pt x="172996" y="202490"/>
                    <a:pt x="133906" y="195632"/>
                  </a:cubicBezTo>
                  <a:cubicBezTo>
                    <a:pt x="93443" y="194946"/>
                    <a:pt x="89329" y="213463"/>
                    <a:pt x="87271" y="246381"/>
                  </a:cubicBezTo>
                  <a:cubicBezTo>
                    <a:pt x="84528" y="273813"/>
                    <a:pt x="88643" y="285472"/>
                    <a:pt x="82471" y="303988"/>
                  </a:cubicBezTo>
                  <a:cubicBezTo>
                    <a:pt x="75613" y="333478"/>
                    <a:pt x="68069" y="363653"/>
                    <a:pt x="40637" y="382170"/>
                  </a:cubicBezTo>
                  <a:cubicBezTo>
                    <a:pt x="24178" y="393142"/>
                    <a:pt x="9090" y="398629"/>
                    <a:pt x="1546" y="373254"/>
                  </a:cubicBezTo>
                  <a:cubicBezTo>
                    <a:pt x="-2569" y="341022"/>
                    <a:pt x="2232" y="96191"/>
                    <a:pt x="7718" y="80418"/>
                  </a:cubicBezTo>
                  <a:cubicBezTo>
                    <a:pt x="11833" y="52300"/>
                    <a:pt x="22120" y="26925"/>
                    <a:pt x="42008" y="6351"/>
                  </a:cubicBezTo>
                  <a:cubicBezTo>
                    <a:pt x="48866" y="-1192"/>
                    <a:pt x="57096" y="-507"/>
                    <a:pt x="66011" y="865"/>
                  </a:cubicBezTo>
                  <a:cubicBezTo>
                    <a:pt x="128419" y="9095"/>
                    <a:pt x="190141" y="18010"/>
                    <a:pt x="252549" y="27611"/>
                  </a:cubicBezTo>
                  <a:cubicBezTo>
                    <a:pt x="260093" y="28983"/>
                    <a:pt x="267637" y="31040"/>
                    <a:pt x="272437" y="37898"/>
                  </a:cubicBezTo>
                  <a:cubicBezTo>
                    <a:pt x="277238" y="49557"/>
                    <a:pt x="279981" y="203862"/>
                    <a:pt x="288211" y="224436"/>
                  </a:cubicBezTo>
                  <a:close/>
                </a:path>
              </a:pathLst>
            </a:custGeom>
            <a:solidFill>
              <a:schemeClr val="accent2">
                <a:lumMod val="40000"/>
                <a:lumOff val="60000"/>
              </a:schemeClr>
            </a:solidFill>
            <a:ln w="6854"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63B5912-2454-4674-8CCF-5FFDA6538235}"/>
                </a:ext>
              </a:extLst>
            </p:cNvPr>
            <p:cNvSpPr/>
            <p:nvPr/>
          </p:nvSpPr>
          <p:spPr>
            <a:xfrm flipH="1">
              <a:off x="9869542" y="3583162"/>
              <a:ext cx="200869" cy="190011"/>
            </a:xfrm>
            <a:custGeom>
              <a:avLst/>
              <a:gdLst>
                <a:gd name="connsiteX0" fmla="*/ 249025 w 253746"/>
                <a:gd name="connsiteY0" fmla="*/ 240785 h 240030"/>
                <a:gd name="connsiteX1" fmla="*/ 61116 w 253746"/>
                <a:gd name="connsiteY1" fmla="*/ 211981 h 240030"/>
                <a:gd name="connsiteX2" fmla="*/ 18596 w 253746"/>
                <a:gd name="connsiteY2" fmla="*/ 206495 h 240030"/>
                <a:gd name="connsiteX3" fmla="*/ 13110 w 253746"/>
                <a:gd name="connsiteY3" fmla="*/ 205809 h 240030"/>
                <a:gd name="connsiteX4" fmla="*/ 6938 w 253746"/>
                <a:gd name="connsiteY4" fmla="*/ 159860 h 240030"/>
                <a:gd name="connsiteX5" fmla="*/ 6252 w 253746"/>
                <a:gd name="connsiteY5" fmla="*/ 131742 h 240030"/>
                <a:gd name="connsiteX6" fmla="*/ 765 w 253746"/>
                <a:gd name="connsiteY6" fmla="*/ 74135 h 240030"/>
                <a:gd name="connsiteX7" fmla="*/ 22711 w 253746"/>
                <a:gd name="connsiteY7" fmla="*/ 32987 h 240030"/>
                <a:gd name="connsiteX8" fmla="*/ 244224 w 253746"/>
                <a:gd name="connsiteY8" fmla="*/ 50132 h 240030"/>
                <a:gd name="connsiteX9" fmla="*/ 253140 w 253746"/>
                <a:gd name="connsiteY9" fmla="*/ 75507 h 240030"/>
                <a:gd name="connsiteX10" fmla="*/ 253826 w 253746"/>
                <a:gd name="connsiteY10" fmla="*/ 155745 h 240030"/>
                <a:gd name="connsiteX11" fmla="*/ 253140 w 253746"/>
                <a:gd name="connsiteY11" fmla="*/ 241470 h 240030"/>
                <a:gd name="connsiteX12" fmla="*/ 253140 w 253746"/>
                <a:gd name="connsiteY12" fmla="*/ 241470 h 240030"/>
                <a:gd name="connsiteX13" fmla="*/ 249025 w 253746"/>
                <a:gd name="connsiteY13" fmla="*/ 240785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746" h="240030">
                  <a:moveTo>
                    <a:pt x="249025" y="240785"/>
                  </a:moveTo>
                  <a:cubicBezTo>
                    <a:pt x="186617" y="231183"/>
                    <a:pt x="123524" y="221582"/>
                    <a:pt x="61116" y="211981"/>
                  </a:cubicBezTo>
                  <a:cubicBezTo>
                    <a:pt x="47400" y="209924"/>
                    <a:pt x="32998" y="208552"/>
                    <a:pt x="18596" y="206495"/>
                  </a:cubicBezTo>
                  <a:cubicBezTo>
                    <a:pt x="16539" y="205809"/>
                    <a:pt x="15167" y="205809"/>
                    <a:pt x="13110" y="205809"/>
                  </a:cubicBezTo>
                  <a:cubicBezTo>
                    <a:pt x="4194" y="191407"/>
                    <a:pt x="14481" y="174262"/>
                    <a:pt x="6938" y="159860"/>
                  </a:cubicBezTo>
                  <a:cubicBezTo>
                    <a:pt x="6938" y="150259"/>
                    <a:pt x="6252" y="140658"/>
                    <a:pt x="6252" y="131742"/>
                  </a:cubicBezTo>
                  <a:cubicBezTo>
                    <a:pt x="-606" y="113226"/>
                    <a:pt x="8309" y="92652"/>
                    <a:pt x="765" y="74135"/>
                  </a:cubicBezTo>
                  <a:cubicBezTo>
                    <a:pt x="-2664" y="54933"/>
                    <a:pt x="5566" y="42588"/>
                    <a:pt x="22711" y="32987"/>
                  </a:cubicBezTo>
                  <a:cubicBezTo>
                    <a:pt x="108436" y="-15705"/>
                    <a:pt x="159185" y="-10904"/>
                    <a:pt x="244224" y="50132"/>
                  </a:cubicBezTo>
                  <a:cubicBezTo>
                    <a:pt x="253826" y="56990"/>
                    <a:pt x="253140" y="65906"/>
                    <a:pt x="253140" y="75507"/>
                  </a:cubicBezTo>
                  <a:cubicBezTo>
                    <a:pt x="253826" y="102253"/>
                    <a:pt x="253826" y="128999"/>
                    <a:pt x="253826" y="155745"/>
                  </a:cubicBezTo>
                  <a:cubicBezTo>
                    <a:pt x="257255" y="184549"/>
                    <a:pt x="258626" y="212667"/>
                    <a:pt x="253140" y="241470"/>
                  </a:cubicBezTo>
                  <a:lnTo>
                    <a:pt x="253140" y="241470"/>
                  </a:lnTo>
                  <a:cubicBezTo>
                    <a:pt x="252454" y="243528"/>
                    <a:pt x="251082" y="243528"/>
                    <a:pt x="249025" y="240785"/>
                  </a:cubicBezTo>
                  <a:close/>
                </a:path>
              </a:pathLst>
            </a:custGeom>
            <a:solidFill>
              <a:schemeClr val="accent1">
                <a:lumMod val="60000"/>
                <a:lumOff val="40000"/>
              </a:schemeClr>
            </a:solidFill>
            <a:ln w="6854"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1B608774-2376-437D-A016-399B04D4D23E}"/>
                </a:ext>
              </a:extLst>
            </p:cNvPr>
            <p:cNvSpPr/>
            <p:nvPr/>
          </p:nvSpPr>
          <p:spPr>
            <a:xfrm flipH="1">
              <a:off x="9884349" y="3396339"/>
              <a:ext cx="1449514" cy="3175902"/>
            </a:xfrm>
            <a:custGeom>
              <a:avLst/>
              <a:gdLst>
                <a:gd name="connsiteX0" fmla="*/ 1304660 w 1831086"/>
                <a:gd name="connsiteY0" fmla="*/ 1554179 h 4011930"/>
                <a:gd name="connsiteX1" fmla="*/ 1220992 w 1831086"/>
                <a:gd name="connsiteY1" fmla="*/ 2856514 h 4011930"/>
                <a:gd name="connsiteX2" fmla="*/ 1216191 w 1831086"/>
                <a:gd name="connsiteY2" fmla="*/ 2967613 h 4011930"/>
                <a:gd name="connsiteX3" fmla="*/ 1234708 w 1831086"/>
                <a:gd name="connsiteY3" fmla="*/ 3161695 h 4011930"/>
                <a:gd name="connsiteX4" fmla="*/ 1294373 w 1831086"/>
                <a:gd name="connsiteY4" fmla="*/ 3304341 h 4011930"/>
                <a:gd name="connsiteX5" fmla="*/ 1413016 w 1831086"/>
                <a:gd name="connsiteY5" fmla="*/ 3487450 h 4011930"/>
                <a:gd name="connsiteX6" fmla="*/ 1618756 w 1831086"/>
                <a:gd name="connsiteY6" fmla="*/ 3602664 h 4011930"/>
                <a:gd name="connsiteX7" fmla="*/ 1779919 w 1831086"/>
                <a:gd name="connsiteY7" fmla="*/ 3664386 h 4011930"/>
                <a:gd name="connsiteX8" fmla="*/ 1827239 w 1831086"/>
                <a:gd name="connsiteY8" fmla="*/ 3761770 h 4011930"/>
                <a:gd name="connsiteX9" fmla="*/ 1823810 w 1831086"/>
                <a:gd name="connsiteY9" fmla="*/ 3772057 h 4011930"/>
                <a:gd name="connsiteX10" fmla="*/ 1797064 w 1831086"/>
                <a:gd name="connsiteY10" fmla="*/ 3795374 h 4011930"/>
                <a:gd name="connsiteX11" fmla="*/ 1795692 w 1831086"/>
                <a:gd name="connsiteY11" fmla="*/ 3797431 h 4011930"/>
                <a:gd name="connsiteX12" fmla="*/ 1506285 w 1831086"/>
                <a:gd name="connsiteY12" fmla="*/ 3813890 h 4011930"/>
                <a:gd name="connsiteX13" fmla="*/ 1244995 w 1831086"/>
                <a:gd name="connsiteY13" fmla="*/ 3784401 h 4011930"/>
                <a:gd name="connsiteX14" fmla="*/ 1169557 w 1831086"/>
                <a:gd name="connsiteY14" fmla="*/ 3729537 h 4011930"/>
                <a:gd name="connsiteX15" fmla="*/ 1153784 w 1831086"/>
                <a:gd name="connsiteY15" fmla="*/ 3777543 h 4011930"/>
                <a:gd name="connsiteX16" fmla="*/ 1066687 w 1831086"/>
                <a:gd name="connsiteY16" fmla="*/ 3787144 h 4011930"/>
                <a:gd name="connsiteX17" fmla="*/ 851346 w 1831086"/>
                <a:gd name="connsiteY17" fmla="*/ 3750797 h 4011930"/>
                <a:gd name="connsiteX18" fmla="*/ 821857 w 1831086"/>
                <a:gd name="connsiteY18" fmla="*/ 3593063 h 4011930"/>
                <a:gd name="connsiteX19" fmla="*/ 804712 w 1831086"/>
                <a:gd name="connsiteY19" fmla="*/ 3368120 h 4011930"/>
                <a:gd name="connsiteX20" fmla="*/ 784138 w 1831086"/>
                <a:gd name="connsiteY20" fmla="*/ 2921665 h 4011930"/>
                <a:gd name="connsiteX21" fmla="*/ 731331 w 1831086"/>
                <a:gd name="connsiteY21" fmla="*/ 2075387 h 4011930"/>
                <a:gd name="connsiteX22" fmla="*/ 688126 w 1831086"/>
                <a:gd name="connsiteY22" fmla="*/ 1612472 h 4011930"/>
                <a:gd name="connsiteX23" fmla="*/ 587313 w 1831086"/>
                <a:gd name="connsiteY23" fmla="*/ 2187173 h 4011930"/>
                <a:gd name="connsiteX24" fmla="*/ 557824 w 1831086"/>
                <a:gd name="connsiteY24" fmla="*/ 2378511 h 4011930"/>
                <a:gd name="connsiteX25" fmla="*/ 537935 w 1831086"/>
                <a:gd name="connsiteY25" fmla="*/ 2530073 h 4011930"/>
                <a:gd name="connsiteX26" fmla="*/ 538621 w 1831086"/>
                <a:gd name="connsiteY26" fmla="*/ 3224788 h 4011930"/>
                <a:gd name="connsiteX27" fmla="*/ 550280 w 1831086"/>
                <a:gd name="connsiteY27" fmla="*/ 3420927 h 4011930"/>
                <a:gd name="connsiteX28" fmla="*/ 528334 w 1831086"/>
                <a:gd name="connsiteY28" fmla="*/ 3635582 h 4011930"/>
                <a:gd name="connsiteX29" fmla="*/ 519419 w 1831086"/>
                <a:gd name="connsiteY29" fmla="*/ 3728165 h 4011930"/>
                <a:gd name="connsiteX30" fmla="*/ 568111 w 1831086"/>
                <a:gd name="connsiteY30" fmla="*/ 3818005 h 4011930"/>
                <a:gd name="connsiteX31" fmla="*/ 568796 w 1831086"/>
                <a:gd name="connsiteY31" fmla="*/ 3986712 h 4011930"/>
                <a:gd name="connsiteX32" fmla="*/ 500216 w 1831086"/>
                <a:gd name="connsiteY32" fmla="*/ 4008658 h 4011930"/>
                <a:gd name="connsiteX33" fmla="*/ 368543 w 1831086"/>
                <a:gd name="connsiteY33" fmla="*/ 4011401 h 4011930"/>
                <a:gd name="connsiteX34" fmla="*/ 116854 w 1831086"/>
                <a:gd name="connsiteY34" fmla="*/ 3837893 h 4011930"/>
                <a:gd name="connsiteX35" fmla="*/ 116168 w 1831086"/>
                <a:gd name="connsiteY35" fmla="*/ 3700733 h 4011930"/>
                <a:gd name="connsiteX36" fmla="*/ 13984 w 1831086"/>
                <a:gd name="connsiteY36" fmla="*/ 3615694 h 4011930"/>
                <a:gd name="connsiteX37" fmla="*/ 8498 w 1831086"/>
                <a:gd name="connsiteY37" fmla="*/ 3427785 h 4011930"/>
                <a:gd name="connsiteX38" fmla="*/ 19471 w 1831086"/>
                <a:gd name="connsiteY38" fmla="*/ 2896976 h 4011930"/>
                <a:gd name="connsiteX39" fmla="*/ 96280 w 1831086"/>
                <a:gd name="connsiteY39" fmla="*/ 1501372 h 4011930"/>
                <a:gd name="connsiteX40" fmla="*/ 172404 w 1831086"/>
                <a:gd name="connsiteY40" fmla="*/ 607775 h 4011930"/>
                <a:gd name="connsiteX41" fmla="*/ 213552 w 1831086"/>
                <a:gd name="connsiteY41" fmla="*/ 216183 h 4011930"/>
                <a:gd name="connsiteX42" fmla="*/ 247156 w 1831086"/>
                <a:gd name="connsiteY42" fmla="*/ 17987 h 4011930"/>
                <a:gd name="connsiteX43" fmla="*/ 950101 w 1831086"/>
                <a:gd name="connsiteY43" fmla="*/ 18673 h 4011930"/>
                <a:gd name="connsiteX44" fmla="*/ 982334 w 1831086"/>
                <a:gd name="connsiteY44" fmla="*/ 9758 h 4011930"/>
                <a:gd name="connsiteX45" fmla="*/ 1121551 w 1831086"/>
                <a:gd name="connsiteY45" fmla="*/ 156 h 4011930"/>
                <a:gd name="connsiteX46" fmla="*/ 1299859 w 1831086"/>
                <a:gd name="connsiteY46" fmla="*/ 26903 h 4011930"/>
                <a:gd name="connsiteX47" fmla="*/ 1304660 w 1831086"/>
                <a:gd name="connsiteY47" fmla="*/ 1554179 h 401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831086" h="4011930">
                  <a:moveTo>
                    <a:pt x="1304660" y="1554179"/>
                  </a:moveTo>
                  <a:cubicBezTo>
                    <a:pt x="1273799" y="2008179"/>
                    <a:pt x="1218935" y="2403200"/>
                    <a:pt x="1220992" y="2856514"/>
                  </a:cubicBezTo>
                  <a:cubicBezTo>
                    <a:pt x="1220992" y="2862000"/>
                    <a:pt x="1216191" y="2962127"/>
                    <a:pt x="1216191" y="2967613"/>
                  </a:cubicBezTo>
                  <a:cubicBezTo>
                    <a:pt x="1218935" y="3019048"/>
                    <a:pt x="1233336" y="3123290"/>
                    <a:pt x="1234708" y="3161695"/>
                  </a:cubicBezTo>
                  <a:cubicBezTo>
                    <a:pt x="1238137" y="3242619"/>
                    <a:pt x="1254596" y="3217244"/>
                    <a:pt x="1294373" y="3304341"/>
                  </a:cubicBezTo>
                  <a:cubicBezTo>
                    <a:pt x="1330034" y="3382522"/>
                    <a:pt x="1368439" y="3414755"/>
                    <a:pt x="1413016" y="3487450"/>
                  </a:cubicBezTo>
                  <a:cubicBezTo>
                    <a:pt x="1457593" y="3560144"/>
                    <a:pt x="1539203" y="3582090"/>
                    <a:pt x="1618756" y="3602664"/>
                  </a:cubicBezTo>
                  <a:cubicBezTo>
                    <a:pt x="1685279" y="3619123"/>
                    <a:pt x="1713396" y="3647241"/>
                    <a:pt x="1779919" y="3664386"/>
                  </a:cubicBezTo>
                  <a:cubicBezTo>
                    <a:pt x="1819010" y="3677416"/>
                    <a:pt x="1843013" y="3730909"/>
                    <a:pt x="1827239" y="3761770"/>
                  </a:cubicBezTo>
                  <a:lnTo>
                    <a:pt x="1823810" y="3772057"/>
                  </a:lnTo>
                  <a:cubicBezTo>
                    <a:pt x="1821067" y="3785087"/>
                    <a:pt x="1797064" y="3795374"/>
                    <a:pt x="1797064" y="3795374"/>
                  </a:cubicBezTo>
                  <a:lnTo>
                    <a:pt x="1795692" y="3797431"/>
                  </a:lnTo>
                  <a:cubicBezTo>
                    <a:pt x="1786777" y="3815262"/>
                    <a:pt x="1517943" y="3820063"/>
                    <a:pt x="1506285" y="3813890"/>
                  </a:cubicBezTo>
                  <a:cubicBezTo>
                    <a:pt x="1424675" y="3805661"/>
                    <a:pt x="1244995" y="3784401"/>
                    <a:pt x="1244995" y="3784401"/>
                  </a:cubicBezTo>
                  <a:cubicBezTo>
                    <a:pt x="1244309" y="3781658"/>
                    <a:pt x="1241566" y="3726108"/>
                    <a:pt x="1169557" y="3729537"/>
                  </a:cubicBezTo>
                  <a:cubicBezTo>
                    <a:pt x="1144183" y="3730909"/>
                    <a:pt x="1170243" y="3765199"/>
                    <a:pt x="1153784" y="3777543"/>
                  </a:cubicBezTo>
                  <a:cubicBezTo>
                    <a:pt x="1135267" y="3791259"/>
                    <a:pt x="1089319" y="3787830"/>
                    <a:pt x="1066687" y="3787144"/>
                  </a:cubicBezTo>
                  <a:cubicBezTo>
                    <a:pt x="1026225" y="3785773"/>
                    <a:pt x="849289" y="3803603"/>
                    <a:pt x="851346" y="3750797"/>
                  </a:cubicBezTo>
                  <a:cubicBezTo>
                    <a:pt x="856147" y="3690446"/>
                    <a:pt x="814313" y="3649298"/>
                    <a:pt x="821857" y="3593063"/>
                  </a:cubicBezTo>
                  <a:cubicBezTo>
                    <a:pt x="830772" y="3525854"/>
                    <a:pt x="790996" y="3438758"/>
                    <a:pt x="804712" y="3368120"/>
                  </a:cubicBezTo>
                  <a:cubicBezTo>
                    <a:pt x="813627" y="3324915"/>
                    <a:pt x="795796" y="3063625"/>
                    <a:pt x="784138" y="2921665"/>
                  </a:cubicBezTo>
                  <a:cubicBezTo>
                    <a:pt x="761506" y="2637058"/>
                    <a:pt x="753962" y="2359994"/>
                    <a:pt x="731331" y="2075387"/>
                  </a:cubicBezTo>
                  <a:cubicBezTo>
                    <a:pt x="727216" y="2023952"/>
                    <a:pt x="688126" y="1623445"/>
                    <a:pt x="688126" y="1612472"/>
                  </a:cubicBezTo>
                  <a:cubicBezTo>
                    <a:pt x="670981" y="1621387"/>
                    <a:pt x="587999" y="2181001"/>
                    <a:pt x="587313" y="2187173"/>
                  </a:cubicBezTo>
                  <a:cubicBezTo>
                    <a:pt x="559195" y="2231750"/>
                    <a:pt x="564682" y="2326390"/>
                    <a:pt x="557824" y="2378511"/>
                  </a:cubicBezTo>
                  <a:cubicBezTo>
                    <a:pt x="557824" y="2427889"/>
                    <a:pt x="544108" y="2480695"/>
                    <a:pt x="537935" y="2530073"/>
                  </a:cubicBezTo>
                  <a:cubicBezTo>
                    <a:pt x="507760" y="2759816"/>
                    <a:pt x="525591" y="2995045"/>
                    <a:pt x="538621" y="3224788"/>
                  </a:cubicBezTo>
                  <a:cubicBezTo>
                    <a:pt x="542736" y="3289939"/>
                    <a:pt x="546165" y="3355776"/>
                    <a:pt x="550280" y="3420927"/>
                  </a:cubicBezTo>
                  <a:cubicBezTo>
                    <a:pt x="553023" y="3470305"/>
                    <a:pt x="570168" y="3603350"/>
                    <a:pt x="528334" y="3635582"/>
                  </a:cubicBezTo>
                  <a:cubicBezTo>
                    <a:pt x="474842" y="3676730"/>
                    <a:pt x="477585" y="3669872"/>
                    <a:pt x="519419" y="3728165"/>
                  </a:cubicBezTo>
                  <a:cubicBezTo>
                    <a:pt x="539307" y="3756283"/>
                    <a:pt x="552337" y="3787830"/>
                    <a:pt x="568111" y="3818005"/>
                  </a:cubicBezTo>
                  <a:cubicBezTo>
                    <a:pt x="590056" y="3858467"/>
                    <a:pt x="640120" y="3975053"/>
                    <a:pt x="568796" y="3986712"/>
                  </a:cubicBezTo>
                  <a:cubicBezTo>
                    <a:pt x="537935" y="3999742"/>
                    <a:pt x="537935" y="3999742"/>
                    <a:pt x="500216" y="4008658"/>
                  </a:cubicBezTo>
                  <a:cubicBezTo>
                    <a:pt x="467298" y="4016201"/>
                    <a:pt x="401461" y="4014830"/>
                    <a:pt x="368543" y="4011401"/>
                  </a:cubicBezTo>
                  <a:cubicBezTo>
                    <a:pt x="267730" y="4000428"/>
                    <a:pt x="118226" y="3964081"/>
                    <a:pt x="116854" y="3837893"/>
                  </a:cubicBezTo>
                  <a:cubicBezTo>
                    <a:pt x="116168" y="3792631"/>
                    <a:pt x="124398" y="3745996"/>
                    <a:pt x="116168" y="3700733"/>
                  </a:cubicBezTo>
                  <a:cubicBezTo>
                    <a:pt x="107253" y="3652727"/>
                    <a:pt x="40045" y="3654785"/>
                    <a:pt x="13984" y="3615694"/>
                  </a:cubicBezTo>
                  <a:cubicBezTo>
                    <a:pt x="-15505" y="3569746"/>
                    <a:pt x="11241" y="3481963"/>
                    <a:pt x="8498" y="3427785"/>
                  </a:cubicBezTo>
                  <a:cubicBezTo>
                    <a:pt x="-2475" y="3250849"/>
                    <a:pt x="9869" y="3073912"/>
                    <a:pt x="19471" y="2896976"/>
                  </a:cubicBezTo>
                  <a:cubicBezTo>
                    <a:pt x="44159" y="2432003"/>
                    <a:pt x="59933" y="1965659"/>
                    <a:pt x="96280" y="1501372"/>
                  </a:cubicBezTo>
                  <a:cubicBezTo>
                    <a:pt x="119597" y="1203736"/>
                    <a:pt x="144286" y="905412"/>
                    <a:pt x="172404" y="607775"/>
                  </a:cubicBezTo>
                  <a:cubicBezTo>
                    <a:pt x="184748" y="477473"/>
                    <a:pt x="197779" y="346485"/>
                    <a:pt x="213552" y="216183"/>
                  </a:cubicBezTo>
                  <a:cubicBezTo>
                    <a:pt x="221096" y="154461"/>
                    <a:pt x="220410" y="75594"/>
                    <a:pt x="247156" y="17987"/>
                  </a:cubicBezTo>
                  <a:cubicBezTo>
                    <a:pt x="248528" y="14558"/>
                    <a:pt x="949415" y="22102"/>
                    <a:pt x="950101" y="18673"/>
                  </a:cubicBezTo>
                  <a:cubicBezTo>
                    <a:pt x="959017" y="9758"/>
                    <a:pt x="970675" y="10443"/>
                    <a:pt x="982334" y="9758"/>
                  </a:cubicBezTo>
                  <a:cubicBezTo>
                    <a:pt x="1028968" y="7014"/>
                    <a:pt x="1075603" y="3585"/>
                    <a:pt x="1121551" y="156"/>
                  </a:cubicBezTo>
                  <a:cubicBezTo>
                    <a:pt x="1139382" y="-1215"/>
                    <a:pt x="1286143" y="6329"/>
                    <a:pt x="1299859" y="26903"/>
                  </a:cubicBezTo>
                  <a:cubicBezTo>
                    <a:pt x="1298487" y="42676"/>
                    <a:pt x="1305345" y="1537034"/>
                    <a:pt x="1304660" y="1554179"/>
                  </a:cubicBezTo>
                  <a:close/>
                </a:path>
              </a:pathLst>
            </a:custGeom>
            <a:solidFill>
              <a:schemeClr val="tx1"/>
            </a:solidFill>
            <a:ln w="6854"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F3793455-087B-4B35-958A-43A39282579F}"/>
                </a:ext>
              </a:extLst>
            </p:cNvPr>
            <p:cNvSpPr/>
            <p:nvPr/>
          </p:nvSpPr>
          <p:spPr>
            <a:xfrm flipH="1">
              <a:off x="10400920" y="1840542"/>
              <a:ext cx="591749" cy="1563521"/>
            </a:xfrm>
            <a:custGeom>
              <a:avLst/>
              <a:gdLst>
                <a:gd name="connsiteX0" fmla="*/ 750892 w 747522"/>
                <a:gd name="connsiteY0" fmla="*/ 1914068 h 1975104"/>
                <a:gd name="connsiteX1" fmla="*/ 743348 w 747522"/>
                <a:gd name="connsiteY1" fmla="*/ 1778279 h 1975104"/>
                <a:gd name="connsiteX2" fmla="*/ 669967 w 747522"/>
                <a:gd name="connsiteY2" fmla="*/ 969721 h 1975104"/>
                <a:gd name="connsiteX3" fmla="*/ 565726 w 747522"/>
                <a:gd name="connsiteY3" fmla="*/ 469087 h 1975104"/>
                <a:gd name="connsiteX4" fmla="*/ 518406 w 747522"/>
                <a:gd name="connsiteY4" fmla="*/ 98069 h 1975104"/>
                <a:gd name="connsiteX5" fmla="*/ 508804 w 747522"/>
                <a:gd name="connsiteY5" fmla="*/ 85725 h 1975104"/>
                <a:gd name="connsiteX6" fmla="*/ 491659 w 747522"/>
                <a:gd name="connsiteY6" fmla="*/ 107671 h 1975104"/>
                <a:gd name="connsiteX7" fmla="*/ 409363 w 747522"/>
                <a:gd name="connsiteY7" fmla="*/ 263347 h 1975104"/>
                <a:gd name="connsiteX8" fmla="*/ 357243 w 747522"/>
                <a:gd name="connsiteY8" fmla="*/ 269519 h 1975104"/>
                <a:gd name="connsiteX9" fmla="*/ 102125 w 747522"/>
                <a:gd name="connsiteY9" fmla="*/ 59665 h 1975104"/>
                <a:gd name="connsiteX10" fmla="*/ 67835 w 747522"/>
                <a:gd name="connsiteY10" fmla="*/ 0 h 1975104"/>
                <a:gd name="connsiteX11" fmla="*/ 17772 w 747522"/>
                <a:gd name="connsiteY11" fmla="*/ 43205 h 1975104"/>
                <a:gd name="connsiteX12" fmla="*/ 1312 w 747522"/>
                <a:gd name="connsiteY12" fmla="*/ 95326 h 1975104"/>
                <a:gd name="connsiteX13" fmla="*/ 36288 w 747522"/>
                <a:gd name="connsiteY13" fmla="*/ 135788 h 1975104"/>
                <a:gd name="connsiteX14" fmla="*/ 93895 w 747522"/>
                <a:gd name="connsiteY14" fmla="*/ 211912 h 1975104"/>
                <a:gd name="connsiteX15" fmla="*/ 323638 w 747522"/>
                <a:gd name="connsiteY15" fmla="*/ 756437 h 1975104"/>
                <a:gd name="connsiteX16" fmla="*/ 368901 w 747522"/>
                <a:gd name="connsiteY16" fmla="*/ 984809 h 1975104"/>
                <a:gd name="connsiteX17" fmla="*/ 415536 w 747522"/>
                <a:gd name="connsiteY17" fmla="*/ 1261186 h 1975104"/>
                <a:gd name="connsiteX18" fmla="*/ 458055 w 747522"/>
                <a:gd name="connsiteY18" fmla="*/ 1675409 h 1975104"/>
                <a:gd name="connsiteX19" fmla="*/ 472457 w 747522"/>
                <a:gd name="connsiteY19" fmla="*/ 1942186 h 1975104"/>
                <a:gd name="connsiteX20" fmla="*/ 474514 w 747522"/>
                <a:gd name="connsiteY20" fmla="*/ 1981276 h 1975104"/>
                <a:gd name="connsiteX21" fmla="*/ 713173 w 747522"/>
                <a:gd name="connsiteY21" fmla="*/ 1971675 h 1975104"/>
                <a:gd name="connsiteX22" fmla="*/ 746091 w 747522"/>
                <a:gd name="connsiteY22" fmla="*/ 1970303 h 1975104"/>
                <a:gd name="connsiteX23" fmla="*/ 750892 w 747522"/>
                <a:gd name="connsiteY23" fmla="*/ 1914068 h 197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7522" h="1975104">
                  <a:moveTo>
                    <a:pt x="750892" y="1914068"/>
                  </a:moveTo>
                  <a:cubicBezTo>
                    <a:pt x="750206" y="1900352"/>
                    <a:pt x="745405" y="1810512"/>
                    <a:pt x="743348" y="1778279"/>
                  </a:cubicBezTo>
                  <a:cubicBezTo>
                    <a:pt x="739919" y="1715186"/>
                    <a:pt x="675454" y="1010183"/>
                    <a:pt x="669967" y="969721"/>
                  </a:cubicBezTo>
                  <a:cubicBezTo>
                    <a:pt x="648022" y="801700"/>
                    <a:pt x="597273" y="635737"/>
                    <a:pt x="565726" y="469087"/>
                  </a:cubicBezTo>
                  <a:cubicBezTo>
                    <a:pt x="547895" y="375133"/>
                    <a:pt x="518406" y="100127"/>
                    <a:pt x="518406" y="98069"/>
                  </a:cubicBezTo>
                  <a:cubicBezTo>
                    <a:pt x="514977" y="93955"/>
                    <a:pt x="517034" y="86411"/>
                    <a:pt x="508804" y="85725"/>
                  </a:cubicBezTo>
                  <a:cubicBezTo>
                    <a:pt x="499203" y="90526"/>
                    <a:pt x="496460" y="100127"/>
                    <a:pt x="491659" y="107671"/>
                  </a:cubicBezTo>
                  <a:cubicBezTo>
                    <a:pt x="471085" y="145390"/>
                    <a:pt x="427880" y="224257"/>
                    <a:pt x="409363" y="263347"/>
                  </a:cubicBezTo>
                  <a:cubicBezTo>
                    <a:pt x="402505" y="277063"/>
                    <a:pt x="381246" y="272948"/>
                    <a:pt x="357243" y="269519"/>
                  </a:cubicBezTo>
                  <a:cubicBezTo>
                    <a:pt x="351070" y="269519"/>
                    <a:pt x="178249" y="119329"/>
                    <a:pt x="102125" y="59665"/>
                  </a:cubicBezTo>
                  <a:cubicBezTo>
                    <a:pt x="81551" y="43891"/>
                    <a:pt x="64406" y="28804"/>
                    <a:pt x="67835" y="0"/>
                  </a:cubicBezTo>
                  <a:cubicBezTo>
                    <a:pt x="42460" y="3429"/>
                    <a:pt x="21886" y="9601"/>
                    <a:pt x="17772" y="43205"/>
                  </a:cubicBezTo>
                  <a:cubicBezTo>
                    <a:pt x="17086" y="71323"/>
                    <a:pt x="6799" y="76124"/>
                    <a:pt x="1312" y="95326"/>
                  </a:cubicBezTo>
                  <a:cubicBezTo>
                    <a:pt x="-5546" y="117958"/>
                    <a:pt x="15714" y="122758"/>
                    <a:pt x="36288" y="135788"/>
                  </a:cubicBezTo>
                  <a:cubicBezTo>
                    <a:pt x="59605" y="150876"/>
                    <a:pt x="76750" y="190652"/>
                    <a:pt x="93895" y="211912"/>
                  </a:cubicBezTo>
                  <a:cubicBezTo>
                    <a:pt x="199509" y="341528"/>
                    <a:pt x="315409" y="719404"/>
                    <a:pt x="323638" y="756437"/>
                  </a:cubicBezTo>
                  <a:cubicBezTo>
                    <a:pt x="340098" y="831875"/>
                    <a:pt x="355185" y="907999"/>
                    <a:pt x="368901" y="984809"/>
                  </a:cubicBezTo>
                  <a:cubicBezTo>
                    <a:pt x="386046" y="1076706"/>
                    <a:pt x="401820" y="1168603"/>
                    <a:pt x="415536" y="1261186"/>
                  </a:cubicBezTo>
                  <a:cubicBezTo>
                    <a:pt x="436110" y="1398346"/>
                    <a:pt x="448454" y="1536878"/>
                    <a:pt x="458055" y="1675409"/>
                  </a:cubicBezTo>
                  <a:cubicBezTo>
                    <a:pt x="464227" y="1763878"/>
                    <a:pt x="468342" y="1853032"/>
                    <a:pt x="472457" y="1942186"/>
                  </a:cubicBezTo>
                  <a:cubicBezTo>
                    <a:pt x="473143" y="1954530"/>
                    <a:pt x="460113" y="1974418"/>
                    <a:pt x="474514" y="1981276"/>
                  </a:cubicBezTo>
                  <a:cubicBezTo>
                    <a:pt x="480687" y="1984019"/>
                    <a:pt x="656251" y="1973732"/>
                    <a:pt x="713173" y="1971675"/>
                  </a:cubicBezTo>
                  <a:cubicBezTo>
                    <a:pt x="718659" y="1971675"/>
                    <a:pt x="740605" y="1973047"/>
                    <a:pt x="746091" y="1970303"/>
                  </a:cubicBezTo>
                  <a:cubicBezTo>
                    <a:pt x="757750" y="1964817"/>
                    <a:pt x="752263" y="1925726"/>
                    <a:pt x="750892" y="1914068"/>
                  </a:cubicBezTo>
                  <a:close/>
                </a:path>
              </a:pathLst>
            </a:custGeom>
            <a:solidFill>
              <a:schemeClr val="accent1">
                <a:lumMod val="60000"/>
                <a:lumOff val="40000"/>
              </a:schemeClr>
            </a:solidFill>
            <a:ln w="6854"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7B524778-2599-4C32-8F3F-EFAA7FABA209}"/>
                </a:ext>
              </a:extLst>
            </p:cNvPr>
            <p:cNvSpPr/>
            <p:nvPr/>
          </p:nvSpPr>
          <p:spPr>
            <a:xfrm flipH="1">
              <a:off x="9855906" y="1954549"/>
              <a:ext cx="722043" cy="2660158"/>
            </a:xfrm>
            <a:custGeom>
              <a:avLst/>
              <a:gdLst>
                <a:gd name="connsiteX0" fmla="*/ 0 w 912114"/>
                <a:gd name="connsiteY0" fmla="*/ 0 h 3360420"/>
                <a:gd name="connsiteX1" fmla="*/ 11659 w 912114"/>
                <a:gd name="connsiteY1" fmla="*/ 10287 h 3360420"/>
                <a:gd name="connsiteX2" fmla="*/ 32233 w 912114"/>
                <a:gd name="connsiteY2" fmla="*/ 99441 h 3360420"/>
                <a:gd name="connsiteX3" fmla="*/ 355244 w 912114"/>
                <a:gd name="connsiteY3" fmla="*/ 221513 h 3360420"/>
                <a:gd name="connsiteX4" fmla="*/ 639851 w 912114"/>
                <a:gd name="connsiteY4" fmla="*/ 691972 h 3360420"/>
                <a:gd name="connsiteX5" fmla="*/ 844220 w 912114"/>
                <a:gd name="connsiteY5" fmla="*/ 1599971 h 3360420"/>
                <a:gd name="connsiteX6" fmla="*/ 918286 w 912114"/>
                <a:gd name="connsiteY6" fmla="*/ 2125294 h 3360420"/>
                <a:gd name="connsiteX7" fmla="*/ 593903 w 912114"/>
                <a:gd name="connsiteY7" fmla="*/ 2111578 h 3360420"/>
                <a:gd name="connsiteX8" fmla="*/ 477317 w 912114"/>
                <a:gd name="connsiteY8" fmla="*/ 1719986 h 3360420"/>
                <a:gd name="connsiteX9" fmla="*/ 571271 w 912114"/>
                <a:gd name="connsiteY9" fmla="*/ 3339846 h 3360420"/>
                <a:gd name="connsiteX10" fmla="*/ 281178 w 912114"/>
                <a:gd name="connsiteY10" fmla="*/ 3367278 h 3360420"/>
                <a:gd name="connsiteX11" fmla="*/ 212598 w 912114"/>
                <a:gd name="connsiteY11" fmla="*/ 2028596 h 3360420"/>
                <a:gd name="connsiteX12" fmla="*/ 128245 w 912114"/>
                <a:gd name="connsiteY12" fmla="*/ 866851 h 3360420"/>
                <a:gd name="connsiteX13" fmla="*/ 0 w 912114"/>
                <a:gd name="connsiteY13" fmla="*/ 0 h 336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114" h="3360420">
                  <a:moveTo>
                    <a:pt x="0" y="0"/>
                  </a:moveTo>
                  <a:cubicBezTo>
                    <a:pt x="12344" y="7544"/>
                    <a:pt x="11659" y="10287"/>
                    <a:pt x="11659" y="10287"/>
                  </a:cubicBezTo>
                  <a:lnTo>
                    <a:pt x="32233" y="99441"/>
                  </a:lnTo>
                  <a:cubicBezTo>
                    <a:pt x="32233" y="99441"/>
                    <a:pt x="237973" y="151562"/>
                    <a:pt x="355244" y="221513"/>
                  </a:cubicBezTo>
                  <a:cubicBezTo>
                    <a:pt x="472516" y="291465"/>
                    <a:pt x="619277" y="590474"/>
                    <a:pt x="639851" y="691972"/>
                  </a:cubicBezTo>
                  <a:cubicBezTo>
                    <a:pt x="660425" y="793471"/>
                    <a:pt x="799643" y="1282446"/>
                    <a:pt x="844220" y="1599971"/>
                  </a:cubicBezTo>
                  <a:cubicBezTo>
                    <a:pt x="888797" y="1917497"/>
                    <a:pt x="918286" y="2125294"/>
                    <a:pt x="918286" y="2125294"/>
                  </a:cubicBezTo>
                  <a:lnTo>
                    <a:pt x="593903" y="2111578"/>
                  </a:lnTo>
                  <a:lnTo>
                    <a:pt x="477317" y="1719986"/>
                  </a:lnTo>
                  <a:lnTo>
                    <a:pt x="571271" y="3339846"/>
                  </a:lnTo>
                  <a:lnTo>
                    <a:pt x="281178" y="3367278"/>
                  </a:lnTo>
                  <a:cubicBezTo>
                    <a:pt x="281178" y="3367278"/>
                    <a:pt x="236601" y="2406472"/>
                    <a:pt x="212598" y="2028596"/>
                  </a:cubicBezTo>
                  <a:cubicBezTo>
                    <a:pt x="188595" y="1654150"/>
                    <a:pt x="193396" y="1313993"/>
                    <a:pt x="128245" y="866851"/>
                  </a:cubicBezTo>
                  <a:cubicBezTo>
                    <a:pt x="81610" y="545211"/>
                    <a:pt x="5486" y="220142"/>
                    <a:pt x="0" y="0"/>
                  </a:cubicBezTo>
                  <a:close/>
                </a:path>
              </a:pathLst>
            </a:custGeom>
            <a:solidFill>
              <a:schemeClr val="bg1"/>
            </a:solidFill>
            <a:ln w="6854" cap="flat">
              <a:solidFill>
                <a:schemeClr val="tx1"/>
              </a:solid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FE477B16-2428-4DC0-9408-F0524FE5F7DB}"/>
                </a:ext>
              </a:extLst>
            </p:cNvPr>
            <p:cNvSpPr/>
            <p:nvPr/>
          </p:nvSpPr>
          <p:spPr>
            <a:xfrm flipH="1">
              <a:off x="10485116" y="1158441"/>
              <a:ext cx="515745" cy="895767"/>
            </a:xfrm>
            <a:custGeom>
              <a:avLst/>
              <a:gdLst>
                <a:gd name="connsiteX0" fmla="*/ 622706 w 651510"/>
                <a:gd name="connsiteY0" fmla="*/ 160770 h 1131570"/>
                <a:gd name="connsiteX1" fmla="*/ 226314 w 651510"/>
                <a:gd name="connsiteY1" fmla="*/ 21553 h 1131570"/>
                <a:gd name="connsiteX2" fmla="*/ 23317 w 651510"/>
                <a:gd name="connsiteY2" fmla="*/ 235522 h 1131570"/>
                <a:gd name="connsiteX3" fmla="*/ 26746 w 651510"/>
                <a:gd name="connsiteY3" fmla="*/ 410401 h 1131570"/>
                <a:gd name="connsiteX4" fmla="*/ 0 w 651510"/>
                <a:gd name="connsiteY4" fmla="*/ 465951 h 1131570"/>
                <a:gd name="connsiteX5" fmla="*/ 74066 w 651510"/>
                <a:gd name="connsiteY5" fmla="*/ 652489 h 1131570"/>
                <a:gd name="connsiteX6" fmla="*/ 92583 w 651510"/>
                <a:gd name="connsiteY6" fmla="*/ 697751 h 1131570"/>
                <a:gd name="connsiteX7" fmla="*/ 73381 w 651510"/>
                <a:gd name="connsiteY7" fmla="*/ 863029 h 1131570"/>
                <a:gd name="connsiteX8" fmla="*/ 104242 w 651510"/>
                <a:gd name="connsiteY8" fmla="*/ 925437 h 1131570"/>
                <a:gd name="connsiteX9" fmla="*/ 306553 w 651510"/>
                <a:gd name="connsiteY9" fmla="*/ 1084543 h 1131570"/>
                <a:gd name="connsiteX10" fmla="*/ 367589 w 651510"/>
                <a:gd name="connsiteY10" fmla="*/ 1132549 h 1131570"/>
                <a:gd name="connsiteX11" fmla="*/ 434111 w 651510"/>
                <a:gd name="connsiteY11" fmla="*/ 1107860 h 1131570"/>
                <a:gd name="connsiteX12" fmla="*/ 517093 w 651510"/>
                <a:gd name="connsiteY12" fmla="*/ 959041 h 1131570"/>
                <a:gd name="connsiteX13" fmla="*/ 509549 w 651510"/>
                <a:gd name="connsiteY13" fmla="*/ 887032 h 1131570"/>
                <a:gd name="connsiteX14" fmla="*/ 643966 w 651510"/>
                <a:gd name="connsiteY14" fmla="*/ 576365 h 1131570"/>
                <a:gd name="connsiteX15" fmla="*/ 649453 w 651510"/>
                <a:gd name="connsiteY15" fmla="*/ 461150 h 1131570"/>
                <a:gd name="connsiteX16" fmla="*/ 622706 w 651510"/>
                <a:gd name="connsiteY16" fmla="*/ 160770 h 113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1510" h="1131570">
                  <a:moveTo>
                    <a:pt x="622706" y="160770"/>
                  </a:moveTo>
                  <a:cubicBezTo>
                    <a:pt x="554812" y="8522"/>
                    <a:pt x="386105" y="-29882"/>
                    <a:pt x="226314" y="21553"/>
                  </a:cubicBezTo>
                  <a:cubicBezTo>
                    <a:pt x="124130" y="54471"/>
                    <a:pt x="45949" y="123051"/>
                    <a:pt x="23317" y="235522"/>
                  </a:cubicBezTo>
                  <a:cubicBezTo>
                    <a:pt x="12344" y="289700"/>
                    <a:pt x="28118" y="410401"/>
                    <a:pt x="26746" y="410401"/>
                  </a:cubicBezTo>
                  <a:cubicBezTo>
                    <a:pt x="4115" y="413830"/>
                    <a:pt x="0" y="440576"/>
                    <a:pt x="0" y="465951"/>
                  </a:cubicBezTo>
                  <a:cubicBezTo>
                    <a:pt x="0" y="540017"/>
                    <a:pt x="20574" y="613398"/>
                    <a:pt x="74066" y="652489"/>
                  </a:cubicBezTo>
                  <a:cubicBezTo>
                    <a:pt x="89154" y="663461"/>
                    <a:pt x="93269" y="678549"/>
                    <a:pt x="92583" y="697751"/>
                  </a:cubicBezTo>
                  <a:cubicBezTo>
                    <a:pt x="89840" y="789649"/>
                    <a:pt x="72009" y="851371"/>
                    <a:pt x="73381" y="863029"/>
                  </a:cubicBezTo>
                  <a:cubicBezTo>
                    <a:pt x="70637" y="890461"/>
                    <a:pt x="82982" y="908978"/>
                    <a:pt x="104242" y="925437"/>
                  </a:cubicBezTo>
                  <a:cubicBezTo>
                    <a:pt x="171450" y="978244"/>
                    <a:pt x="240716" y="1030364"/>
                    <a:pt x="306553" y="1084543"/>
                  </a:cubicBezTo>
                  <a:cubicBezTo>
                    <a:pt x="316840" y="1092772"/>
                    <a:pt x="357988" y="1124319"/>
                    <a:pt x="367589" y="1132549"/>
                  </a:cubicBezTo>
                  <a:cubicBezTo>
                    <a:pt x="373075" y="1135978"/>
                    <a:pt x="416966" y="1144207"/>
                    <a:pt x="434111" y="1107860"/>
                  </a:cubicBezTo>
                  <a:cubicBezTo>
                    <a:pt x="460172" y="1052996"/>
                    <a:pt x="486232" y="1011848"/>
                    <a:pt x="517093" y="959041"/>
                  </a:cubicBezTo>
                  <a:cubicBezTo>
                    <a:pt x="517093" y="954926"/>
                    <a:pt x="481432" y="924751"/>
                    <a:pt x="509549" y="887032"/>
                  </a:cubicBezTo>
                  <a:cubicBezTo>
                    <a:pt x="565099" y="812966"/>
                    <a:pt x="637794" y="593510"/>
                    <a:pt x="643966" y="576365"/>
                  </a:cubicBezTo>
                  <a:cubicBezTo>
                    <a:pt x="655625" y="527673"/>
                    <a:pt x="643280" y="489954"/>
                    <a:pt x="649453" y="461150"/>
                  </a:cubicBezTo>
                  <a:cubicBezTo>
                    <a:pt x="665912" y="398743"/>
                    <a:pt x="659054" y="226607"/>
                    <a:pt x="622706" y="160770"/>
                  </a:cubicBezTo>
                  <a:close/>
                </a:path>
              </a:pathLst>
            </a:custGeom>
            <a:solidFill>
              <a:schemeClr val="accent2">
                <a:lumMod val="40000"/>
                <a:lumOff val="60000"/>
              </a:schemeClr>
            </a:solidFill>
            <a:ln w="6854"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4D601572-1DDD-46CE-B441-59A0BFBC3686}"/>
                </a:ext>
              </a:extLst>
            </p:cNvPr>
            <p:cNvSpPr/>
            <p:nvPr/>
          </p:nvSpPr>
          <p:spPr>
            <a:xfrm flipH="1">
              <a:off x="10593150" y="1786253"/>
              <a:ext cx="276874" cy="271445"/>
            </a:xfrm>
            <a:custGeom>
              <a:avLst/>
              <a:gdLst>
                <a:gd name="connsiteX0" fmla="*/ 351815 w 349758"/>
                <a:gd name="connsiteY0" fmla="*/ 165278 h 342900"/>
                <a:gd name="connsiteX1" fmla="*/ 266776 w 349758"/>
                <a:gd name="connsiteY1" fmla="*/ 317525 h 342900"/>
                <a:gd name="connsiteX2" fmla="*/ 183794 w 349758"/>
                <a:gd name="connsiteY2" fmla="*/ 309982 h 342900"/>
                <a:gd name="connsiteX3" fmla="*/ 121387 w 349758"/>
                <a:gd name="connsiteY3" fmla="*/ 210541 h 342900"/>
                <a:gd name="connsiteX4" fmla="*/ 0 w 349758"/>
                <a:gd name="connsiteY4" fmla="*/ 0 h 342900"/>
                <a:gd name="connsiteX5" fmla="*/ 111785 w 349758"/>
                <a:gd name="connsiteY5" fmla="*/ 93955 h 342900"/>
                <a:gd name="connsiteX6" fmla="*/ 336728 w 349758"/>
                <a:gd name="connsiteY6" fmla="*/ 106985 h 342900"/>
                <a:gd name="connsiteX7" fmla="*/ 351815 w 349758"/>
                <a:gd name="connsiteY7" fmla="*/ 16527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758" h="342900">
                  <a:moveTo>
                    <a:pt x="351815" y="165278"/>
                  </a:moveTo>
                  <a:cubicBezTo>
                    <a:pt x="320954" y="218084"/>
                    <a:pt x="295580" y="264033"/>
                    <a:pt x="266776" y="317525"/>
                  </a:cubicBezTo>
                  <a:cubicBezTo>
                    <a:pt x="245516" y="353873"/>
                    <a:pt x="215341" y="361417"/>
                    <a:pt x="183794" y="309982"/>
                  </a:cubicBezTo>
                  <a:cubicBezTo>
                    <a:pt x="159791" y="275006"/>
                    <a:pt x="139903" y="242773"/>
                    <a:pt x="121387" y="210541"/>
                  </a:cubicBezTo>
                  <a:cubicBezTo>
                    <a:pt x="84353" y="145390"/>
                    <a:pt x="4115" y="10287"/>
                    <a:pt x="0" y="0"/>
                  </a:cubicBezTo>
                  <a:cubicBezTo>
                    <a:pt x="37719" y="39776"/>
                    <a:pt x="76810" y="66523"/>
                    <a:pt x="111785" y="93955"/>
                  </a:cubicBezTo>
                  <a:cubicBezTo>
                    <a:pt x="183109" y="150876"/>
                    <a:pt x="262661" y="165964"/>
                    <a:pt x="336728" y="106985"/>
                  </a:cubicBezTo>
                  <a:cubicBezTo>
                    <a:pt x="338099" y="160477"/>
                    <a:pt x="351130" y="161849"/>
                    <a:pt x="351815" y="165278"/>
                  </a:cubicBezTo>
                  <a:close/>
                </a:path>
              </a:pathLst>
            </a:custGeom>
            <a:solidFill>
              <a:schemeClr val="accent2">
                <a:lumMod val="60000"/>
                <a:lumOff val="40000"/>
              </a:schemeClr>
            </a:solidFill>
            <a:ln w="6854"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827027D-17F0-41CC-AA4E-116C4062959D}"/>
                </a:ext>
              </a:extLst>
            </p:cNvPr>
            <p:cNvSpPr/>
            <p:nvPr/>
          </p:nvSpPr>
          <p:spPr>
            <a:xfrm flipH="1">
              <a:off x="10395539" y="2270153"/>
              <a:ext cx="114007" cy="244300"/>
            </a:xfrm>
            <a:custGeom>
              <a:avLst/>
              <a:gdLst>
                <a:gd name="connsiteX0" fmla="*/ 0 w 144018"/>
                <a:gd name="connsiteY0" fmla="*/ 4566 h 308610"/>
                <a:gd name="connsiteX1" fmla="*/ 19888 w 144018"/>
                <a:gd name="connsiteY1" fmla="*/ 7309 h 308610"/>
                <a:gd name="connsiteX2" fmla="*/ 28804 w 144018"/>
                <a:gd name="connsiteY2" fmla="*/ 73146 h 308610"/>
                <a:gd name="connsiteX3" fmla="*/ 75438 w 144018"/>
                <a:gd name="connsiteY3" fmla="*/ 239109 h 308610"/>
                <a:gd name="connsiteX4" fmla="*/ 104242 w 144018"/>
                <a:gd name="connsiteY4" fmla="*/ 280943 h 308610"/>
                <a:gd name="connsiteX5" fmla="*/ 143332 w 144018"/>
                <a:gd name="connsiteY5" fmla="*/ 297402 h 308610"/>
                <a:gd name="connsiteX6" fmla="*/ 143332 w 144018"/>
                <a:gd name="connsiteY6" fmla="*/ 314547 h 308610"/>
                <a:gd name="connsiteX7" fmla="*/ 60350 w 144018"/>
                <a:gd name="connsiteY7" fmla="*/ 243910 h 308610"/>
                <a:gd name="connsiteX8" fmla="*/ 4115 w 144018"/>
                <a:gd name="connsiteY8" fmla="*/ 29940 h 308610"/>
                <a:gd name="connsiteX9" fmla="*/ 0 w 144018"/>
                <a:gd name="connsiteY9" fmla="*/ 4566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18" h="308610">
                  <a:moveTo>
                    <a:pt x="0" y="4566"/>
                  </a:moveTo>
                  <a:cubicBezTo>
                    <a:pt x="9601" y="-3664"/>
                    <a:pt x="13716" y="451"/>
                    <a:pt x="19888" y="7309"/>
                  </a:cubicBezTo>
                  <a:cubicBezTo>
                    <a:pt x="21260" y="32684"/>
                    <a:pt x="24689" y="52572"/>
                    <a:pt x="28804" y="73146"/>
                  </a:cubicBezTo>
                  <a:cubicBezTo>
                    <a:pt x="40462" y="129381"/>
                    <a:pt x="58979" y="202762"/>
                    <a:pt x="75438" y="239109"/>
                  </a:cubicBezTo>
                  <a:cubicBezTo>
                    <a:pt x="80924" y="250082"/>
                    <a:pt x="97384" y="274085"/>
                    <a:pt x="104242" y="280943"/>
                  </a:cubicBezTo>
                  <a:cubicBezTo>
                    <a:pt x="114529" y="289173"/>
                    <a:pt x="128930" y="297402"/>
                    <a:pt x="143332" y="297402"/>
                  </a:cubicBezTo>
                  <a:cubicBezTo>
                    <a:pt x="148133" y="302889"/>
                    <a:pt x="148133" y="309061"/>
                    <a:pt x="143332" y="314547"/>
                  </a:cubicBezTo>
                  <a:cubicBezTo>
                    <a:pt x="102184" y="307004"/>
                    <a:pt x="76810" y="280257"/>
                    <a:pt x="60350" y="243910"/>
                  </a:cubicBezTo>
                  <a:cubicBezTo>
                    <a:pt x="31547" y="174644"/>
                    <a:pt x="14402" y="104007"/>
                    <a:pt x="4115" y="29940"/>
                  </a:cubicBezTo>
                  <a:cubicBezTo>
                    <a:pt x="3429" y="21711"/>
                    <a:pt x="2057" y="12110"/>
                    <a:pt x="0" y="456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0899D4C7-8BE3-458D-8D9B-E8FEC8962A5E}"/>
                </a:ext>
              </a:extLst>
            </p:cNvPr>
            <p:cNvSpPr/>
            <p:nvPr/>
          </p:nvSpPr>
          <p:spPr>
            <a:xfrm flipH="1">
              <a:off x="10259273" y="2247709"/>
              <a:ext cx="59718" cy="244300"/>
            </a:xfrm>
            <a:custGeom>
              <a:avLst/>
              <a:gdLst>
                <a:gd name="connsiteX0" fmla="*/ 0 w 75438"/>
                <a:gd name="connsiteY0" fmla="*/ 9601 h 308610"/>
                <a:gd name="connsiteX1" fmla="*/ 17145 w 75438"/>
                <a:gd name="connsiteY1" fmla="*/ 0 h 308610"/>
                <a:gd name="connsiteX2" fmla="*/ 75438 w 75438"/>
                <a:gd name="connsiteY2" fmla="*/ 233858 h 308610"/>
                <a:gd name="connsiteX3" fmla="*/ 75438 w 75438"/>
                <a:gd name="connsiteY3" fmla="*/ 279121 h 308610"/>
                <a:gd name="connsiteX4" fmla="*/ 65151 w 75438"/>
                <a:gd name="connsiteY4" fmla="*/ 311353 h 308610"/>
                <a:gd name="connsiteX5" fmla="*/ 47320 w 75438"/>
                <a:gd name="connsiteY5" fmla="*/ 296951 h 308610"/>
                <a:gd name="connsiteX6" fmla="*/ 61722 w 75438"/>
                <a:gd name="connsiteY6" fmla="*/ 256489 h 308610"/>
                <a:gd name="connsiteX7" fmla="*/ 57607 w 75438"/>
                <a:gd name="connsiteY7" fmla="*/ 225628 h 308610"/>
                <a:gd name="connsiteX8" fmla="*/ 5487 w 75438"/>
                <a:gd name="connsiteY8" fmla="*/ 25375 h 308610"/>
                <a:gd name="connsiteX9" fmla="*/ 0 w 75438"/>
                <a:gd name="connsiteY9" fmla="*/ 9601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38" h="308610">
                  <a:moveTo>
                    <a:pt x="0" y="9601"/>
                  </a:moveTo>
                  <a:cubicBezTo>
                    <a:pt x="6172" y="3429"/>
                    <a:pt x="11659" y="6172"/>
                    <a:pt x="17145" y="0"/>
                  </a:cubicBezTo>
                  <a:cubicBezTo>
                    <a:pt x="45263" y="100127"/>
                    <a:pt x="62408" y="153619"/>
                    <a:pt x="75438" y="233858"/>
                  </a:cubicBezTo>
                  <a:cubicBezTo>
                    <a:pt x="78181" y="248945"/>
                    <a:pt x="78181" y="264033"/>
                    <a:pt x="75438" y="279121"/>
                  </a:cubicBezTo>
                  <a:cubicBezTo>
                    <a:pt x="71323" y="292837"/>
                    <a:pt x="69266" y="297637"/>
                    <a:pt x="65151" y="311353"/>
                  </a:cubicBezTo>
                  <a:cubicBezTo>
                    <a:pt x="56236" y="314782"/>
                    <a:pt x="53493" y="304495"/>
                    <a:pt x="47320" y="296951"/>
                  </a:cubicBezTo>
                  <a:cubicBezTo>
                    <a:pt x="58293" y="285979"/>
                    <a:pt x="61036" y="277749"/>
                    <a:pt x="61722" y="256489"/>
                  </a:cubicBezTo>
                  <a:cubicBezTo>
                    <a:pt x="59665" y="243459"/>
                    <a:pt x="60351" y="233172"/>
                    <a:pt x="57607" y="225628"/>
                  </a:cubicBezTo>
                  <a:cubicBezTo>
                    <a:pt x="44577" y="157734"/>
                    <a:pt x="28804" y="100127"/>
                    <a:pt x="5487" y="25375"/>
                  </a:cubicBezTo>
                  <a:cubicBezTo>
                    <a:pt x="4801" y="21946"/>
                    <a:pt x="2058" y="13030"/>
                    <a:pt x="0" y="9601"/>
                  </a:cubicBezTo>
                  <a:close/>
                </a:path>
              </a:pathLst>
            </a:custGeom>
            <a:solidFill>
              <a:schemeClr val="tx1">
                <a:lumMod val="65000"/>
                <a:lumOff val="35000"/>
              </a:schemeClr>
            </a:solidFill>
            <a:ln w="6854"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757180A-B953-4A7A-81F7-9EBA0A55D514}"/>
                </a:ext>
              </a:extLst>
            </p:cNvPr>
            <p:cNvSpPr/>
            <p:nvPr/>
          </p:nvSpPr>
          <p:spPr>
            <a:xfrm flipH="1">
              <a:off x="10374365" y="2499739"/>
              <a:ext cx="21716" cy="21716"/>
            </a:xfrm>
            <a:custGeom>
              <a:avLst/>
              <a:gdLst>
                <a:gd name="connsiteX0" fmla="*/ 0 w 27432"/>
                <a:gd name="connsiteY0" fmla="*/ 24526 h 27432"/>
                <a:gd name="connsiteX1" fmla="*/ 0 w 27432"/>
                <a:gd name="connsiteY1" fmla="*/ 7381 h 27432"/>
                <a:gd name="connsiteX2" fmla="*/ 30861 w 27432"/>
                <a:gd name="connsiteY2" fmla="*/ 8067 h 27432"/>
                <a:gd name="connsiteX3" fmla="*/ 30861 w 27432"/>
                <a:gd name="connsiteY3" fmla="*/ 23154 h 27432"/>
                <a:gd name="connsiteX4" fmla="*/ 0 w 27432"/>
                <a:gd name="connsiteY4" fmla="*/ 24526 h 2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 h="27432">
                  <a:moveTo>
                    <a:pt x="0" y="24526"/>
                  </a:moveTo>
                  <a:cubicBezTo>
                    <a:pt x="0" y="19040"/>
                    <a:pt x="0" y="12867"/>
                    <a:pt x="0" y="7381"/>
                  </a:cubicBezTo>
                  <a:cubicBezTo>
                    <a:pt x="10287" y="-2906"/>
                    <a:pt x="21260" y="-2220"/>
                    <a:pt x="30861" y="8067"/>
                  </a:cubicBezTo>
                  <a:cubicBezTo>
                    <a:pt x="35662" y="12867"/>
                    <a:pt x="34976" y="18354"/>
                    <a:pt x="30861" y="23154"/>
                  </a:cubicBezTo>
                  <a:cubicBezTo>
                    <a:pt x="21260" y="34127"/>
                    <a:pt x="10287" y="34127"/>
                    <a:pt x="0" y="24526"/>
                  </a:cubicBezTo>
                  <a:close/>
                </a:path>
              </a:pathLst>
            </a:custGeom>
            <a:solidFill>
              <a:schemeClr val="tx1"/>
            </a:solidFill>
            <a:ln w="6854"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8B412C01-F8FF-462C-BED9-B8F82FB92575}"/>
                </a:ext>
              </a:extLst>
            </p:cNvPr>
            <p:cNvSpPr/>
            <p:nvPr/>
          </p:nvSpPr>
          <p:spPr>
            <a:xfrm flipH="1">
              <a:off x="10269294" y="2479523"/>
              <a:ext cx="27144" cy="27144"/>
            </a:xfrm>
            <a:custGeom>
              <a:avLst/>
              <a:gdLst>
                <a:gd name="connsiteX0" fmla="*/ 16088 w 34290"/>
                <a:gd name="connsiteY0" fmla="*/ 0 h 34290"/>
                <a:gd name="connsiteX1" fmla="*/ 38719 w 34290"/>
                <a:gd name="connsiteY1" fmla="*/ 6172 h 34290"/>
                <a:gd name="connsiteX2" fmla="*/ 18831 w 34290"/>
                <a:gd name="connsiteY2" fmla="*/ 35662 h 34290"/>
                <a:gd name="connsiteX3" fmla="*/ 314 w 34290"/>
                <a:gd name="connsiteY3" fmla="*/ 28804 h 34290"/>
                <a:gd name="connsiteX4" fmla="*/ 16088 w 34290"/>
                <a:gd name="connsiteY4" fmla="*/ 0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4290">
                  <a:moveTo>
                    <a:pt x="16088" y="0"/>
                  </a:moveTo>
                  <a:cubicBezTo>
                    <a:pt x="23631" y="1372"/>
                    <a:pt x="32547" y="-686"/>
                    <a:pt x="38719" y="6172"/>
                  </a:cubicBezTo>
                  <a:cubicBezTo>
                    <a:pt x="40776" y="17145"/>
                    <a:pt x="32547" y="34290"/>
                    <a:pt x="18831" y="35662"/>
                  </a:cubicBezTo>
                  <a:cubicBezTo>
                    <a:pt x="11973" y="36347"/>
                    <a:pt x="2372" y="39091"/>
                    <a:pt x="314" y="28804"/>
                  </a:cubicBezTo>
                  <a:cubicBezTo>
                    <a:pt x="-1057" y="19202"/>
                    <a:pt x="1686" y="2057"/>
                    <a:pt x="16088" y="0"/>
                  </a:cubicBezTo>
                  <a:close/>
                </a:path>
              </a:pathLst>
            </a:custGeom>
            <a:solidFill>
              <a:schemeClr val="tx1"/>
            </a:solidFill>
            <a:ln w="6854"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0B09089-9C60-4037-AB4A-6613550DCEE4}"/>
                </a:ext>
              </a:extLst>
            </p:cNvPr>
            <p:cNvSpPr/>
            <p:nvPr/>
          </p:nvSpPr>
          <p:spPr>
            <a:xfrm flipH="1">
              <a:off x="10404240" y="3355747"/>
              <a:ext cx="5429" cy="38002"/>
            </a:xfrm>
            <a:custGeom>
              <a:avLst/>
              <a:gdLst>
                <a:gd name="connsiteX0" fmla="*/ 5506 w 0"/>
                <a:gd name="connsiteY0" fmla="*/ 52121 h 48006"/>
                <a:gd name="connsiteX1" fmla="*/ 706 w 0"/>
                <a:gd name="connsiteY1" fmla="*/ 0 h 48006"/>
                <a:gd name="connsiteX2" fmla="*/ 5506 w 0"/>
                <a:gd name="connsiteY2" fmla="*/ 52121 h 48006"/>
              </a:gdLst>
              <a:ahLst/>
              <a:cxnLst>
                <a:cxn ang="0">
                  <a:pos x="connsiteX0" y="connsiteY0"/>
                </a:cxn>
                <a:cxn ang="0">
                  <a:pos x="connsiteX1" y="connsiteY1"/>
                </a:cxn>
                <a:cxn ang="0">
                  <a:pos x="connsiteX2" y="connsiteY2"/>
                </a:cxn>
              </a:cxnLst>
              <a:rect l="l" t="t" r="r" b="b"/>
              <a:pathLst>
                <a:path h="48006">
                  <a:moveTo>
                    <a:pt x="5506" y="52121"/>
                  </a:moveTo>
                  <a:cubicBezTo>
                    <a:pt x="-4095" y="35661"/>
                    <a:pt x="2077" y="17145"/>
                    <a:pt x="706" y="0"/>
                  </a:cubicBezTo>
                  <a:cubicBezTo>
                    <a:pt x="10993" y="16459"/>
                    <a:pt x="3449" y="34976"/>
                    <a:pt x="5506" y="52121"/>
                  </a:cubicBezTo>
                  <a:close/>
                </a:path>
              </a:pathLst>
            </a:custGeom>
            <a:solidFill>
              <a:srgbClr val="FDFDFD"/>
            </a:solidFill>
            <a:ln w="6854"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341A26E1-E976-4DC3-B8A7-1786B359905D}"/>
                </a:ext>
              </a:extLst>
            </p:cNvPr>
            <p:cNvSpPr/>
            <p:nvPr/>
          </p:nvSpPr>
          <p:spPr>
            <a:xfrm flipH="1">
              <a:off x="10786706" y="4757486"/>
              <a:ext cx="5429" cy="38002"/>
            </a:xfrm>
            <a:custGeom>
              <a:avLst/>
              <a:gdLst>
                <a:gd name="connsiteX0" fmla="*/ 1048 w 0"/>
                <a:gd name="connsiteY0" fmla="*/ 0 h 48006"/>
                <a:gd name="connsiteX1" fmla="*/ 5849 w 0"/>
                <a:gd name="connsiteY1" fmla="*/ 49377 h 48006"/>
                <a:gd name="connsiteX2" fmla="*/ 1048 w 0"/>
                <a:gd name="connsiteY2" fmla="*/ 0 h 48006"/>
              </a:gdLst>
              <a:ahLst/>
              <a:cxnLst>
                <a:cxn ang="0">
                  <a:pos x="connsiteX0" y="connsiteY0"/>
                </a:cxn>
                <a:cxn ang="0">
                  <a:pos x="connsiteX1" y="connsiteY1"/>
                </a:cxn>
                <a:cxn ang="0">
                  <a:pos x="connsiteX2" y="connsiteY2"/>
                </a:cxn>
              </a:cxnLst>
              <a:rect l="l" t="t" r="r" b="b"/>
              <a:pathLst>
                <a:path h="48006">
                  <a:moveTo>
                    <a:pt x="1048" y="0"/>
                  </a:moveTo>
                  <a:cubicBezTo>
                    <a:pt x="7906" y="15773"/>
                    <a:pt x="6535" y="32918"/>
                    <a:pt x="5849" y="49377"/>
                  </a:cubicBezTo>
                  <a:cubicBezTo>
                    <a:pt x="-5124" y="33604"/>
                    <a:pt x="3106" y="16459"/>
                    <a:pt x="1048" y="0"/>
                  </a:cubicBezTo>
                  <a:close/>
                </a:path>
              </a:pathLst>
            </a:custGeom>
            <a:solidFill>
              <a:srgbClr val="FDFDFD"/>
            </a:solidFill>
            <a:ln w="6854"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FEC6C0B-B462-4444-B086-0A7E507D6B6A}"/>
                </a:ext>
              </a:extLst>
            </p:cNvPr>
            <p:cNvSpPr/>
            <p:nvPr/>
          </p:nvSpPr>
          <p:spPr>
            <a:xfrm flipH="1">
              <a:off x="10790402" y="4815033"/>
              <a:ext cx="5429" cy="27144"/>
            </a:xfrm>
            <a:custGeom>
              <a:avLst/>
              <a:gdLst>
                <a:gd name="connsiteX0" fmla="*/ 4346 w 0"/>
                <a:gd name="connsiteY0" fmla="*/ 0 h 34290"/>
                <a:gd name="connsiteX1" fmla="*/ 4346 w 0"/>
                <a:gd name="connsiteY1" fmla="*/ 36347 h 34290"/>
                <a:gd name="connsiteX2" fmla="*/ 4346 w 0"/>
                <a:gd name="connsiteY2" fmla="*/ 0 h 34290"/>
              </a:gdLst>
              <a:ahLst/>
              <a:cxnLst>
                <a:cxn ang="0">
                  <a:pos x="connsiteX0" y="connsiteY0"/>
                </a:cxn>
                <a:cxn ang="0">
                  <a:pos x="connsiteX1" y="connsiteY1"/>
                </a:cxn>
                <a:cxn ang="0">
                  <a:pos x="connsiteX2" y="connsiteY2"/>
                </a:cxn>
              </a:cxnLst>
              <a:rect l="l" t="t" r="r" b="b"/>
              <a:pathLst>
                <a:path h="34290">
                  <a:moveTo>
                    <a:pt x="4346" y="0"/>
                  </a:moveTo>
                  <a:cubicBezTo>
                    <a:pt x="4346" y="10973"/>
                    <a:pt x="4346" y="21260"/>
                    <a:pt x="4346" y="36347"/>
                  </a:cubicBezTo>
                  <a:cubicBezTo>
                    <a:pt x="-3883" y="22631"/>
                    <a:pt x="1603" y="11659"/>
                    <a:pt x="4346" y="0"/>
                  </a:cubicBezTo>
                  <a:close/>
                </a:path>
              </a:pathLst>
            </a:custGeom>
            <a:solidFill>
              <a:srgbClr val="FDFDFD"/>
            </a:solidFill>
            <a:ln w="6854"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EF2BC21-CDBF-4555-9EA4-FE9E5A7A6EED}"/>
                </a:ext>
              </a:extLst>
            </p:cNvPr>
            <p:cNvSpPr/>
            <p:nvPr/>
          </p:nvSpPr>
          <p:spPr>
            <a:xfrm flipH="1">
              <a:off x="10490752" y="1627729"/>
              <a:ext cx="5429" cy="27144"/>
            </a:xfrm>
            <a:custGeom>
              <a:avLst/>
              <a:gdLst>
                <a:gd name="connsiteX0" fmla="*/ 948 w 0"/>
                <a:gd name="connsiteY0" fmla="*/ 40462 h 34290"/>
                <a:gd name="connsiteX1" fmla="*/ 5748 w 0"/>
                <a:gd name="connsiteY1" fmla="*/ 0 h 34290"/>
                <a:gd name="connsiteX2" fmla="*/ 948 w 0"/>
                <a:gd name="connsiteY2" fmla="*/ 40462 h 34290"/>
              </a:gdLst>
              <a:ahLst/>
              <a:cxnLst>
                <a:cxn ang="0">
                  <a:pos x="connsiteX0" y="connsiteY0"/>
                </a:cxn>
                <a:cxn ang="0">
                  <a:pos x="connsiteX1" y="connsiteY1"/>
                </a:cxn>
                <a:cxn ang="0">
                  <a:pos x="connsiteX2" y="connsiteY2"/>
                </a:cxn>
              </a:cxnLst>
              <a:rect l="l" t="t" r="r" b="b"/>
              <a:pathLst>
                <a:path h="34290">
                  <a:moveTo>
                    <a:pt x="948" y="40462"/>
                  </a:moveTo>
                  <a:cubicBezTo>
                    <a:pt x="1634" y="26746"/>
                    <a:pt x="-3853" y="12344"/>
                    <a:pt x="5748" y="0"/>
                  </a:cubicBezTo>
                  <a:cubicBezTo>
                    <a:pt x="3691" y="13716"/>
                    <a:pt x="10549" y="28118"/>
                    <a:pt x="948" y="40462"/>
                  </a:cubicBezTo>
                  <a:close/>
                </a:path>
              </a:pathLst>
            </a:custGeom>
            <a:solidFill>
              <a:srgbClr val="FDFDFD"/>
            </a:solidFill>
            <a:ln w="6854"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EC0B6867-1AC7-4388-9F31-5E20F77ABB9B}"/>
                </a:ext>
              </a:extLst>
            </p:cNvPr>
            <p:cNvSpPr/>
            <p:nvPr/>
          </p:nvSpPr>
          <p:spPr>
            <a:xfrm flipH="1">
              <a:off x="10472108" y="1467034"/>
              <a:ext cx="5429" cy="21716"/>
            </a:xfrm>
            <a:custGeom>
              <a:avLst/>
              <a:gdLst>
                <a:gd name="connsiteX0" fmla="*/ 27 w 0"/>
                <a:gd name="connsiteY0" fmla="*/ 31547 h 27432"/>
                <a:gd name="connsiteX1" fmla="*/ 4828 w 0"/>
                <a:gd name="connsiteY1" fmla="*/ 0 h 27432"/>
                <a:gd name="connsiteX2" fmla="*/ 27 w 0"/>
                <a:gd name="connsiteY2" fmla="*/ 31547 h 27432"/>
              </a:gdLst>
              <a:ahLst/>
              <a:cxnLst>
                <a:cxn ang="0">
                  <a:pos x="connsiteX0" y="connsiteY0"/>
                </a:cxn>
                <a:cxn ang="0">
                  <a:pos x="connsiteX1" y="connsiteY1"/>
                </a:cxn>
                <a:cxn ang="0">
                  <a:pos x="connsiteX2" y="connsiteY2"/>
                </a:cxn>
              </a:cxnLst>
              <a:rect l="l" t="t" r="r" b="b"/>
              <a:pathLst>
                <a:path h="27432">
                  <a:moveTo>
                    <a:pt x="27" y="31547"/>
                  </a:moveTo>
                  <a:cubicBezTo>
                    <a:pt x="27" y="20574"/>
                    <a:pt x="-658" y="10287"/>
                    <a:pt x="4828" y="0"/>
                  </a:cubicBezTo>
                  <a:cubicBezTo>
                    <a:pt x="4142" y="10287"/>
                    <a:pt x="8943" y="21946"/>
                    <a:pt x="27" y="31547"/>
                  </a:cubicBezTo>
                  <a:close/>
                </a:path>
              </a:pathLst>
            </a:custGeom>
            <a:solidFill>
              <a:srgbClr val="FDFDFD"/>
            </a:solidFill>
            <a:ln w="6854"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66CEA81-F6A5-418F-9661-27A6674780A0}"/>
                </a:ext>
              </a:extLst>
            </p:cNvPr>
            <p:cNvSpPr/>
            <p:nvPr/>
          </p:nvSpPr>
          <p:spPr>
            <a:xfrm flipH="1">
              <a:off x="10474844" y="1144710"/>
              <a:ext cx="515745" cy="374594"/>
            </a:xfrm>
            <a:custGeom>
              <a:avLst/>
              <a:gdLst>
                <a:gd name="connsiteX0" fmla="*/ 653622 w 651510"/>
                <a:gd name="connsiteY0" fmla="*/ 289216 h 473202"/>
                <a:gd name="connsiteX1" fmla="*/ 635791 w 651510"/>
                <a:gd name="connsiteY1" fmla="*/ 214464 h 473202"/>
                <a:gd name="connsiteX2" fmla="*/ 628247 w 651510"/>
                <a:gd name="connsiteY2" fmla="*/ 198005 h 473202"/>
                <a:gd name="connsiteX3" fmla="*/ 623447 w 651510"/>
                <a:gd name="connsiteY3" fmla="*/ 187032 h 473202"/>
                <a:gd name="connsiteX4" fmla="*/ 589842 w 651510"/>
                <a:gd name="connsiteY4" fmla="*/ 129425 h 473202"/>
                <a:gd name="connsiteX5" fmla="*/ 577498 w 651510"/>
                <a:gd name="connsiteY5" fmla="*/ 112965 h 473202"/>
                <a:gd name="connsiteX6" fmla="*/ 537722 w 651510"/>
                <a:gd name="connsiteY6" fmla="*/ 75246 h 473202"/>
                <a:gd name="connsiteX7" fmla="*/ 522634 w 651510"/>
                <a:gd name="connsiteY7" fmla="*/ 67017 h 473202"/>
                <a:gd name="connsiteX8" fmla="*/ 510975 w 651510"/>
                <a:gd name="connsiteY8" fmla="*/ 55358 h 473202"/>
                <a:gd name="connsiteX9" fmla="*/ 503432 w 651510"/>
                <a:gd name="connsiteY9" fmla="*/ 52615 h 473202"/>
                <a:gd name="connsiteX10" fmla="*/ 488344 w 651510"/>
                <a:gd name="connsiteY10" fmla="*/ 40956 h 473202"/>
                <a:gd name="connsiteX11" fmla="*/ 467770 w 651510"/>
                <a:gd name="connsiteY11" fmla="*/ 30669 h 473202"/>
                <a:gd name="connsiteX12" fmla="*/ 443081 w 651510"/>
                <a:gd name="connsiteY12" fmla="*/ 19697 h 473202"/>
                <a:gd name="connsiteX13" fmla="*/ 423879 w 651510"/>
                <a:gd name="connsiteY13" fmla="*/ 16953 h 473202"/>
                <a:gd name="connsiteX14" fmla="*/ 203051 w 651510"/>
                <a:gd name="connsiteY14" fmla="*/ 31355 h 473202"/>
                <a:gd name="connsiteX15" fmla="*/ 6227 w 651510"/>
                <a:gd name="connsiteY15" fmla="*/ 252183 h 473202"/>
                <a:gd name="connsiteX16" fmla="*/ 4855 w 651510"/>
                <a:gd name="connsiteY16" fmla="*/ 414717 h 473202"/>
                <a:gd name="connsiteX17" fmla="*/ 13085 w 651510"/>
                <a:gd name="connsiteY17" fmla="*/ 427062 h 473202"/>
                <a:gd name="connsiteX18" fmla="*/ 72063 w 651510"/>
                <a:gd name="connsiteY18" fmla="*/ 468210 h 473202"/>
                <a:gd name="connsiteX19" fmla="*/ 107725 w 651510"/>
                <a:gd name="connsiteY19" fmla="*/ 459980 h 473202"/>
                <a:gd name="connsiteX20" fmla="*/ 142015 w 651510"/>
                <a:gd name="connsiteY20" fmla="*/ 361225 h 473202"/>
                <a:gd name="connsiteX21" fmla="*/ 166018 w 651510"/>
                <a:gd name="connsiteY21" fmla="*/ 295388 h 473202"/>
                <a:gd name="connsiteX22" fmla="*/ 212652 w 651510"/>
                <a:gd name="connsiteY22" fmla="*/ 216521 h 473202"/>
                <a:gd name="connsiteX23" fmla="*/ 242142 w 651510"/>
                <a:gd name="connsiteY23" fmla="*/ 209663 h 473202"/>
                <a:gd name="connsiteX24" fmla="*/ 260658 w 651510"/>
                <a:gd name="connsiteY24" fmla="*/ 211721 h 473202"/>
                <a:gd name="connsiteX25" fmla="*/ 298377 w 651510"/>
                <a:gd name="connsiteY25" fmla="*/ 211035 h 473202"/>
                <a:gd name="connsiteX26" fmla="*/ 336096 w 651510"/>
                <a:gd name="connsiteY26" fmla="*/ 213092 h 473202"/>
                <a:gd name="connsiteX27" fmla="*/ 369015 w 651510"/>
                <a:gd name="connsiteY27" fmla="*/ 210349 h 473202"/>
                <a:gd name="connsiteX28" fmla="*/ 404676 w 651510"/>
                <a:gd name="connsiteY28" fmla="*/ 216521 h 473202"/>
                <a:gd name="connsiteX29" fmla="*/ 502746 w 651510"/>
                <a:gd name="connsiteY29" fmla="*/ 226122 h 473202"/>
                <a:gd name="connsiteX30" fmla="*/ 524691 w 651510"/>
                <a:gd name="connsiteY30" fmla="*/ 225437 h 473202"/>
                <a:gd name="connsiteX31" fmla="*/ 550752 w 651510"/>
                <a:gd name="connsiteY31" fmla="*/ 234352 h 473202"/>
                <a:gd name="connsiteX32" fmla="*/ 594643 w 651510"/>
                <a:gd name="connsiteY32" fmla="*/ 252869 h 473202"/>
                <a:gd name="connsiteX33" fmla="*/ 608359 w 651510"/>
                <a:gd name="connsiteY33" fmla="*/ 290588 h 473202"/>
                <a:gd name="connsiteX34" fmla="*/ 612474 w 651510"/>
                <a:gd name="connsiteY34" fmla="*/ 328307 h 473202"/>
                <a:gd name="connsiteX35" fmla="*/ 615903 w 651510"/>
                <a:gd name="connsiteY35" fmla="*/ 340651 h 473202"/>
                <a:gd name="connsiteX36" fmla="*/ 615903 w 651510"/>
                <a:gd name="connsiteY36" fmla="*/ 351624 h 473202"/>
                <a:gd name="connsiteX37" fmla="*/ 615903 w 651510"/>
                <a:gd name="connsiteY37" fmla="*/ 371512 h 473202"/>
                <a:gd name="connsiteX38" fmla="*/ 620018 w 651510"/>
                <a:gd name="connsiteY38" fmla="*/ 405116 h 473202"/>
                <a:gd name="connsiteX39" fmla="*/ 636477 w 651510"/>
                <a:gd name="connsiteY39" fmla="*/ 479868 h 473202"/>
                <a:gd name="connsiteX40" fmla="*/ 645392 w 651510"/>
                <a:gd name="connsiteY40" fmla="*/ 457237 h 473202"/>
                <a:gd name="connsiteX41" fmla="*/ 648821 w 651510"/>
                <a:gd name="connsiteY41" fmla="*/ 440092 h 473202"/>
                <a:gd name="connsiteX42" fmla="*/ 653622 w 651510"/>
                <a:gd name="connsiteY42" fmla="*/ 408545 h 473202"/>
                <a:gd name="connsiteX43" fmla="*/ 656365 w 651510"/>
                <a:gd name="connsiteY43" fmla="*/ 371512 h 473202"/>
                <a:gd name="connsiteX44" fmla="*/ 653622 w 651510"/>
                <a:gd name="connsiteY44" fmla="*/ 289216 h 4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51510" h="473202">
                  <a:moveTo>
                    <a:pt x="653622" y="289216"/>
                  </a:moveTo>
                  <a:cubicBezTo>
                    <a:pt x="647450" y="264527"/>
                    <a:pt x="641963" y="239153"/>
                    <a:pt x="635791" y="214464"/>
                  </a:cubicBezTo>
                  <a:cubicBezTo>
                    <a:pt x="629619" y="210349"/>
                    <a:pt x="637163" y="200748"/>
                    <a:pt x="628247" y="198005"/>
                  </a:cubicBezTo>
                  <a:cubicBezTo>
                    <a:pt x="623447" y="195947"/>
                    <a:pt x="623447" y="191147"/>
                    <a:pt x="623447" y="187032"/>
                  </a:cubicBezTo>
                  <a:cubicBezTo>
                    <a:pt x="617960" y="160286"/>
                    <a:pt x="611788" y="145198"/>
                    <a:pt x="589842" y="129425"/>
                  </a:cubicBezTo>
                  <a:cubicBezTo>
                    <a:pt x="588471" y="127367"/>
                    <a:pt x="578870" y="115023"/>
                    <a:pt x="577498" y="112965"/>
                  </a:cubicBezTo>
                  <a:cubicBezTo>
                    <a:pt x="566525" y="92391"/>
                    <a:pt x="559667" y="84162"/>
                    <a:pt x="537722" y="75246"/>
                  </a:cubicBezTo>
                  <a:cubicBezTo>
                    <a:pt x="532921" y="75246"/>
                    <a:pt x="523320" y="73189"/>
                    <a:pt x="522634" y="67017"/>
                  </a:cubicBezTo>
                  <a:cubicBezTo>
                    <a:pt x="519891" y="60845"/>
                    <a:pt x="518519" y="56044"/>
                    <a:pt x="510975" y="55358"/>
                  </a:cubicBezTo>
                  <a:cubicBezTo>
                    <a:pt x="508918" y="56044"/>
                    <a:pt x="504117" y="54672"/>
                    <a:pt x="503432" y="52615"/>
                  </a:cubicBezTo>
                  <a:cubicBezTo>
                    <a:pt x="500688" y="43700"/>
                    <a:pt x="493145" y="45757"/>
                    <a:pt x="488344" y="40956"/>
                  </a:cubicBezTo>
                  <a:cubicBezTo>
                    <a:pt x="479429" y="38899"/>
                    <a:pt x="474628" y="36842"/>
                    <a:pt x="467770" y="30669"/>
                  </a:cubicBezTo>
                  <a:cubicBezTo>
                    <a:pt x="460912" y="19011"/>
                    <a:pt x="449939" y="25183"/>
                    <a:pt x="443081" y="19697"/>
                  </a:cubicBezTo>
                  <a:cubicBezTo>
                    <a:pt x="438966" y="19697"/>
                    <a:pt x="427308" y="18325"/>
                    <a:pt x="423879" y="16953"/>
                  </a:cubicBezTo>
                  <a:cubicBezTo>
                    <a:pt x="347069" y="-12536"/>
                    <a:pt x="275746" y="-877"/>
                    <a:pt x="203051" y="31355"/>
                  </a:cubicBezTo>
                  <a:cubicBezTo>
                    <a:pt x="104982" y="75246"/>
                    <a:pt x="28858" y="139712"/>
                    <a:pt x="6227" y="252183"/>
                  </a:cubicBezTo>
                  <a:cubicBezTo>
                    <a:pt x="-4746" y="306361"/>
                    <a:pt x="1426" y="360539"/>
                    <a:pt x="4855" y="414717"/>
                  </a:cubicBezTo>
                  <a:cubicBezTo>
                    <a:pt x="8970" y="418832"/>
                    <a:pt x="3483" y="428433"/>
                    <a:pt x="13085" y="427062"/>
                  </a:cubicBezTo>
                  <a:cubicBezTo>
                    <a:pt x="45317" y="421575"/>
                    <a:pt x="53547" y="443521"/>
                    <a:pt x="72063" y="468210"/>
                  </a:cubicBezTo>
                  <a:cubicBezTo>
                    <a:pt x="83722" y="484669"/>
                    <a:pt x="104296" y="479183"/>
                    <a:pt x="107725" y="459980"/>
                  </a:cubicBezTo>
                  <a:cubicBezTo>
                    <a:pt x="114583" y="425690"/>
                    <a:pt x="121441" y="390714"/>
                    <a:pt x="142015" y="361225"/>
                  </a:cubicBezTo>
                  <a:cubicBezTo>
                    <a:pt x="155731" y="341337"/>
                    <a:pt x="163961" y="319391"/>
                    <a:pt x="166018" y="295388"/>
                  </a:cubicBezTo>
                  <a:cubicBezTo>
                    <a:pt x="168761" y="261784"/>
                    <a:pt x="179734" y="232295"/>
                    <a:pt x="212652" y="216521"/>
                  </a:cubicBezTo>
                  <a:cubicBezTo>
                    <a:pt x="225683" y="215835"/>
                    <a:pt x="228426" y="206920"/>
                    <a:pt x="242142" y="209663"/>
                  </a:cubicBezTo>
                  <a:cubicBezTo>
                    <a:pt x="243513" y="209663"/>
                    <a:pt x="259287" y="211721"/>
                    <a:pt x="260658" y="211721"/>
                  </a:cubicBezTo>
                  <a:cubicBezTo>
                    <a:pt x="284661" y="211035"/>
                    <a:pt x="274374" y="210349"/>
                    <a:pt x="298377" y="211035"/>
                  </a:cubicBezTo>
                  <a:cubicBezTo>
                    <a:pt x="299749" y="211035"/>
                    <a:pt x="334725" y="213092"/>
                    <a:pt x="336096" y="213092"/>
                  </a:cubicBezTo>
                  <a:cubicBezTo>
                    <a:pt x="348441" y="213092"/>
                    <a:pt x="355985" y="210349"/>
                    <a:pt x="369015" y="210349"/>
                  </a:cubicBezTo>
                  <a:cubicBezTo>
                    <a:pt x="378616" y="218579"/>
                    <a:pt x="395075" y="211721"/>
                    <a:pt x="404676" y="216521"/>
                  </a:cubicBezTo>
                  <a:cubicBezTo>
                    <a:pt x="441024" y="220636"/>
                    <a:pt x="465713" y="226122"/>
                    <a:pt x="502746" y="226122"/>
                  </a:cubicBezTo>
                  <a:cubicBezTo>
                    <a:pt x="507546" y="226808"/>
                    <a:pt x="519891" y="224751"/>
                    <a:pt x="524691" y="225437"/>
                  </a:cubicBezTo>
                  <a:cubicBezTo>
                    <a:pt x="524691" y="226122"/>
                    <a:pt x="550066" y="235724"/>
                    <a:pt x="550752" y="234352"/>
                  </a:cubicBezTo>
                  <a:cubicBezTo>
                    <a:pt x="574069" y="242582"/>
                    <a:pt x="574755" y="234352"/>
                    <a:pt x="594643" y="252869"/>
                  </a:cubicBezTo>
                  <a:cubicBezTo>
                    <a:pt x="606987" y="265213"/>
                    <a:pt x="606987" y="276872"/>
                    <a:pt x="608359" y="290588"/>
                  </a:cubicBezTo>
                  <a:cubicBezTo>
                    <a:pt x="608359" y="307047"/>
                    <a:pt x="605616" y="312533"/>
                    <a:pt x="612474" y="328307"/>
                  </a:cubicBezTo>
                  <a:cubicBezTo>
                    <a:pt x="612474" y="328307"/>
                    <a:pt x="615903" y="340651"/>
                    <a:pt x="615903" y="340651"/>
                  </a:cubicBezTo>
                  <a:cubicBezTo>
                    <a:pt x="615903" y="340651"/>
                    <a:pt x="615903" y="355739"/>
                    <a:pt x="615903" y="351624"/>
                  </a:cubicBezTo>
                  <a:cubicBezTo>
                    <a:pt x="616589" y="361911"/>
                    <a:pt x="615217" y="361225"/>
                    <a:pt x="615903" y="371512"/>
                  </a:cubicBezTo>
                  <a:cubicBezTo>
                    <a:pt x="612474" y="383856"/>
                    <a:pt x="618646" y="394143"/>
                    <a:pt x="620018" y="405116"/>
                  </a:cubicBezTo>
                  <a:cubicBezTo>
                    <a:pt x="619332" y="430491"/>
                    <a:pt x="632362" y="455180"/>
                    <a:pt x="636477" y="479868"/>
                  </a:cubicBezTo>
                  <a:cubicBezTo>
                    <a:pt x="641277" y="470953"/>
                    <a:pt x="644021" y="471639"/>
                    <a:pt x="645392" y="457237"/>
                  </a:cubicBezTo>
                  <a:cubicBezTo>
                    <a:pt x="645392" y="446950"/>
                    <a:pt x="644021" y="449007"/>
                    <a:pt x="648821" y="440092"/>
                  </a:cubicBezTo>
                  <a:cubicBezTo>
                    <a:pt x="654308" y="430491"/>
                    <a:pt x="648821" y="418832"/>
                    <a:pt x="653622" y="408545"/>
                  </a:cubicBezTo>
                  <a:cubicBezTo>
                    <a:pt x="653622" y="403745"/>
                    <a:pt x="656365" y="376313"/>
                    <a:pt x="656365" y="371512"/>
                  </a:cubicBezTo>
                  <a:cubicBezTo>
                    <a:pt x="659794" y="335850"/>
                    <a:pt x="657051" y="323506"/>
                    <a:pt x="653622" y="289216"/>
                  </a:cubicBezTo>
                  <a:close/>
                </a:path>
              </a:pathLst>
            </a:custGeom>
            <a:solidFill>
              <a:schemeClr val="tx1">
                <a:lumMod val="65000"/>
                <a:lumOff val="35000"/>
              </a:schemeClr>
            </a:solidFill>
            <a:ln w="6854"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1363668-E29E-4CC2-BF82-4F9B5C933341}"/>
                </a:ext>
              </a:extLst>
            </p:cNvPr>
            <p:cNvSpPr/>
            <p:nvPr/>
          </p:nvSpPr>
          <p:spPr>
            <a:xfrm flipH="1">
              <a:off x="10575885" y="1856151"/>
              <a:ext cx="1188927" cy="2855598"/>
            </a:xfrm>
            <a:custGeom>
              <a:avLst/>
              <a:gdLst>
                <a:gd name="connsiteX0" fmla="*/ 999347 w 1501902"/>
                <a:gd name="connsiteY0" fmla="*/ 4286 h 3607308"/>
                <a:gd name="connsiteX1" fmla="*/ 913622 w 1501902"/>
                <a:gd name="connsiteY1" fmla="*/ 857 h 3607308"/>
                <a:gd name="connsiteX2" fmla="*/ 817610 w 1501902"/>
                <a:gd name="connsiteY2" fmla="*/ 138017 h 3607308"/>
                <a:gd name="connsiteX3" fmla="*/ 470595 w 1501902"/>
                <a:gd name="connsiteY3" fmla="*/ 282035 h 3607308"/>
                <a:gd name="connsiteX4" fmla="*/ 288858 w 1501902"/>
                <a:gd name="connsiteY4" fmla="*/ 546068 h 3607308"/>
                <a:gd name="connsiteX5" fmla="*/ 21396 w 1501902"/>
                <a:gd name="connsiteY5" fmla="*/ 1321708 h 3607308"/>
                <a:gd name="connsiteX6" fmla="*/ 103692 w 1501902"/>
                <a:gd name="connsiteY6" fmla="*/ 1644034 h 3607308"/>
                <a:gd name="connsiteX7" fmla="*/ 522716 w 1501902"/>
                <a:gd name="connsiteY7" fmla="*/ 1836058 h 3607308"/>
                <a:gd name="connsiteX8" fmla="*/ 536432 w 1501902"/>
                <a:gd name="connsiteY8" fmla="*/ 3607480 h 3607308"/>
                <a:gd name="connsiteX9" fmla="*/ 1504095 w 1501902"/>
                <a:gd name="connsiteY9" fmla="*/ 3538900 h 3607308"/>
                <a:gd name="connsiteX10" fmla="*/ 1425228 w 1501902"/>
                <a:gd name="connsiteY10" fmla="*/ 1350512 h 3607308"/>
                <a:gd name="connsiteX11" fmla="*/ 976715 w 1501902"/>
                <a:gd name="connsiteY11" fmla="*/ 62579 h 3607308"/>
                <a:gd name="connsiteX12" fmla="*/ 999347 w 1501902"/>
                <a:gd name="connsiteY12" fmla="*/ 4286 h 360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1902" h="3607308">
                  <a:moveTo>
                    <a:pt x="999347" y="4286"/>
                  </a:moveTo>
                  <a:cubicBezTo>
                    <a:pt x="953398" y="-2572"/>
                    <a:pt x="913622" y="857"/>
                    <a:pt x="913622" y="857"/>
                  </a:cubicBezTo>
                  <a:lnTo>
                    <a:pt x="817610" y="138017"/>
                  </a:lnTo>
                  <a:cubicBezTo>
                    <a:pt x="817610" y="138017"/>
                    <a:pt x="574151" y="216884"/>
                    <a:pt x="470595" y="282035"/>
                  </a:cubicBezTo>
                  <a:cubicBezTo>
                    <a:pt x="367039" y="347186"/>
                    <a:pt x="319719" y="436340"/>
                    <a:pt x="288858" y="546068"/>
                  </a:cubicBezTo>
                  <a:cubicBezTo>
                    <a:pt x="257997" y="655796"/>
                    <a:pt x="59115" y="1187977"/>
                    <a:pt x="21396" y="1321708"/>
                  </a:cubicBezTo>
                  <a:cubicBezTo>
                    <a:pt x="-16323" y="1455439"/>
                    <a:pt x="-12894" y="1558309"/>
                    <a:pt x="103692" y="1644034"/>
                  </a:cubicBezTo>
                  <a:cubicBezTo>
                    <a:pt x="220278" y="1729759"/>
                    <a:pt x="381441" y="1803140"/>
                    <a:pt x="522716" y="1836058"/>
                  </a:cubicBezTo>
                  <a:cubicBezTo>
                    <a:pt x="479510" y="2012994"/>
                    <a:pt x="536432" y="3607480"/>
                    <a:pt x="536432" y="3607480"/>
                  </a:cubicBezTo>
                  <a:lnTo>
                    <a:pt x="1504095" y="3538900"/>
                  </a:lnTo>
                  <a:cubicBezTo>
                    <a:pt x="1504095" y="3538900"/>
                    <a:pt x="1480092" y="2040426"/>
                    <a:pt x="1425228" y="1350512"/>
                  </a:cubicBezTo>
                  <a:cubicBezTo>
                    <a:pt x="1374479" y="709974"/>
                    <a:pt x="1240062" y="257346"/>
                    <a:pt x="976715" y="62579"/>
                  </a:cubicBezTo>
                  <a:cubicBezTo>
                    <a:pt x="985631" y="44063"/>
                    <a:pt x="987688" y="27603"/>
                    <a:pt x="999347" y="4286"/>
                  </a:cubicBezTo>
                  <a:close/>
                </a:path>
              </a:pathLst>
            </a:custGeom>
            <a:solidFill>
              <a:schemeClr val="bg1"/>
            </a:solidFill>
            <a:ln w="6854" cap="flat">
              <a:solidFill>
                <a:schemeClr val="tx1"/>
              </a:solid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A4C9B37-95FC-48FA-ACC9-79C633D00095}"/>
                </a:ext>
              </a:extLst>
            </p:cNvPr>
            <p:cNvSpPr/>
            <p:nvPr/>
          </p:nvSpPr>
          <p:spPr>
            <a:xfrm flipH="1">
              <a:off x="10428892" y="2046046"/>
              <a:ext cx="325734" cy="1161783"/>
            </a:xfrm>
            <a:custGeom>
              <a:avLst/>
              <a:gdLst>
                <a:gd name="connsiteX0" fmla="*/ 199868 w 411480"/>
                <a:gd name="connsiteY0" fmla="*/ 1391119 h 1467612"/>
                <a:gd name="connsiteX1" fmla="*/ 195067 w 411480"/>
                <a:gd name="connsiteY1" fmla="*/ 1363687 h 1467612"/>
                <a:gd name="connsiteX2" fmla="*/ 106599 w 411480"/>
                <a:gd name="connsiteY2" fmla="*/ 580503 h 1467612"/>
                <a:gd name="connsiteX3" fmla="*/ 102484 w 411480"/>
                <a:gd name="connsiteY3" fmla="*/ 569531 h 1467612"/>
                <a:gd name="connsiteX4" fmla="*/ 66822 w 411480"/>
                <a:gd name="connsiteY4" fmla="*/ 228002 h 1467612"/>
                <a:gd name="connsiteX5" fmla="*/ 22245 w 411480"/>
                <a:gd name="connsiteY5" fmla="*/ 130619 h 1467612"/>
                <a:gd name="connsiteX6" fmla="*/ 9901 w 411480"/>
                <a:gd name="connsiteY6" fmla="*/ 75069 h 1467612"/>
                <a:gd name="connsiteX7" fmla="*/ 54478 w 411480"/>
                <a:gd name="connsiteY7" fmla="*/ 6489 h 1467612"/>
                <a:gd name="connsiteX8" fmla="*/ 102484 w 411480"/>
                <a:gd name="connsiteY8" fmla="*/ 317 h 1467612"/>
                <a:gd name="connsiteX9" fmla="*/ 136774 w 411480"/>
                <a:gd name="connsiteY9" fmla="*/ 17462 h 1467612"/>
                <a:gd name="connsiteX10" fmla="*/ 162834 w 411480"/>
                <a:gd name="connsiteY10" fmla="*/ 51752 h 1467612"/>
                <a:gd name="connsiteX11" fmla="*/ 173121 w 411480"/>
                <a:gd name="connsiteY11" fmla="*/ 127875 h 1467612"/>
                <a:gd name="connsiteX12" fmla="*/ 173807 w 411480"/>
                <a:gd name="connsiteY12" fmla="*/ 157365 h 1467612"/>
                <a:gd name="connsiteX13" fmla="*/ 283535 w 411480"/>
                <a:gd name="connsiteY13" fmla="*/ 496836 h 1467612"/>
                <a:gd name="connsiteX14" fmla="*/ 404922 w 411480"/>
                <a:gd name="connsiteY14" fmla="*/ 1290307 h 1467612"/>
                <a:gd name="connsiteX15" fmla="*/ 408351 w 411480"/>
                <a:gd name="connsiteY15" fmla="*/ 1304023 h 1467612"/>
                <a:gd name="connsiteX16" fmla="*/ 363774 w 411480"/>
                <a:gd name="connsiteY16" fmla="*/ 1427467 h 1467612"/>
                <a:gd name="connsiteX17" fmla="*/ 272562 w 411480"/>
                <a:gd name="connsiteY17" fmla="*/ 1445297 h 1467612"/>
                <a:gd name="connsiteX18" fmla="*/ 199868 w 411480"/>
                <a:gd name="connsiteY18" fmla="*/ 1391119 h 146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80" h="1467612">
                  <a:moveTo>
                    <a:pt x="199868" y="1391119"/>
                  </a:moveTo>
                  <a:cubicBezTo>
                    <a:pt x="192324" y="1382890"/>
                    <a:pt x="195067" y="1373288"/>
                    <a:pt x="195067" y="1363687"/>
                  </a:cubicBezTo>
                  <a:cubicBezTo>
                    <a:pt x="194381" y="1099654"/>
                    <a:pt x="160777" y="839050"/>
                    <a:pt x="106599" y="580503"/>
                  </a:cubicBezTo>
                  <a:cubicBezTo>
                    <a:pt x="105913" y="577074"/>
                    <a:pt x="103856" y="573645"/>
                    <a:pt x="102484" y="569531"/>
                  </a:cubicBezTo>
                  <a:cubicBezTo>
                    <a:pt x="67508" y="457745"/>
                    <a:pt x="58593" y="343217"/>
                    <a:pt x="66822" y="228002"/>
                  </a:cubicBezTo>
                  <a:cubicBezTo>
                    <a:pt x="70251" y="182739"/>
                    <a:pt x="58593" y="154622"/>
                    <a:pt x="22245" y="130619"/>
                  </a:cubicBezTo>
                  <a:cubicBezTo>
                    <a:pt x="-4501" y="112788"/>
                    <a:pt x="-5187" y="103872"/>
                    <a:pt x="9901" y="75069"/>
                  </a:cubicBezTo>
                  <a:cubicBezTo>
                    <a:pt x="22931" y="51066"/>
                    <a:pt x="28418" y="22262"/>
                    <a:pt x="54478" y="6489"/>
                  </a:cubicBezTo>
                  <a:cubicBezTo>
                    <a:pt x="70251" y="1688"/>
                    <a:pt x="86711" y="5803"/>
                    <a:pt x="102484" y="317"/>
                  </a:cubicBezTo>
                  <a:cubicBezTo>
                    <a:pt x="117572" y="-1741"/>
                    <a:pt x="127859" y="6489"/>
                    <a:pt x="136774" y="17462"/>
                  </a:cubicBezTo>
                  <a:cubicBezTo>
                    <a:pt x="145689" y="28434"/>
                    <a:pt x="153233" y="40779"/>
                    <a:pt x="162834" y="51752"/>
                  </a:cubicBezTo>
                  <a:cubicBezTo>
                    <a:pt x="184094" y="75069"/>
                    <a:pt x="195067" y="99072"/>
                    <a:pt x="173121" y="127875"/>
                  </a:cubicBezTo>
                  <a:cubicBezTo>
                    <a:pt x="166263" y="136791"/>
                    <a:pt x="167635" y="147764"/>
                    <a:pt x="173807" y="157365"/>
                  </a:cubicBezTo>
                  <a:cubicBezTo>
                    <a:pt x="235529" y="262292"/>
                    <a:pt x="260904" y="378878"/>
                    <a:pt x="283535" y="496836"/>
                  </a:cubicBezTo>
                  <a:cubicBezTo>
                    <a:pt x="333599" y="759497"/>
                    <a:pt x="368574" y="1024902"/>
                    <a:pt x="404922" y="1290307"/>
                  </a:cubicBezTo>
                  <a:cubicBezTo>
                    <a:pt x="405608" y="1295107"/>
                    <a:pt x="407665" y="1299222"/>
                    <a:pt x="408351" y="1304023"/>
                  </a:cubicBezTo>
                  <a:cubicBezTo>
                    <a:pt x="423438" y="1356143"/>
                    <a:pt x="389148" y="1390433"/>
                    <a:pt x="363774" y="1427467"/>
                  </a:cubicBezTo>
                  <a:cubicBezTo>
                    <a:pt x="327426" y="1482331"/>
                    <a:pt x="326741" y="1483016"/>
                    <a:pt x="272562" y="1445297"/>
                  </a:cubicBezTo>
                  <a:cubicBezTo>
                    <a:pt x="247188" y="1428838"/>
                    <a:pt x="217698" y="1417180"/>
                    <a:pt x="199868" y="1391119"/>
                  </a:cubicBezTo>
                  <a:close/>
                </a:path>
              </a:pathLst>
            </a:custGeom>
            <a:solidFill>
              <a:schemeClr val="tx1"/>
            </a:solidFill>
            <a:ln w="6854"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9594BD9-8781-4B6E-87E8-B476949AC273}"/>
                </a:ext>
              </a:extLst>
            </p:cNvPr>
            <p:cNvSpPr/>
            <p:nvPr/>
          </p:nvSpPr>
          <p:spPr>
            <a:xfrm flipH="1">
              <a:off x="10848851" y="2555527"/>
              <a:ext cx="749187" cy="890338"/>
            </a:xfrm>
            <a:custGeom>
              <a:avLst/>
              <a:gdLst>
                <a:gd name="connsiteX0" fmla="*/ 0 w 946404"/>
                <a:gd name="connsiteY0" fmla="*/ 0 h 1124712"/>
                <a:gd name="connsiteX1" fmla="*/ 542468 w 946404"/>
                <a:gd name="connsiteY1" fmla="*/ 139903 h 1124712"/>
                <a:gd name="connsiteX2" fmla="*/ 951890 w 946404"/>
                <a:gd name="connsiteY2" fmla="*/ 1126770 h 1124712"/>
                <a:gd name="connsiteX3" fmla="*/ 432740 w 946404"/>
                <a:gd name="connsiteY3" fmla="*/ 1010869 h 1124712"/>
              </a:gdLst>
              <a:ahLst/>
              <a:cxnLst>
                <a:cxn ang="0">
                  <a:pos x="connsiteX0" y="connsiteY0"/>
                </a:cxn>
                <a:cxn ang="0">
                  <a:pos x="connsiteX1" y="connsiteY1"/>
                </a:cxn>
                <a:cxn ang="0">
                  <a:pos x="connsiteX2" y="connsiteY2"/>
                </a:cxn>
                <a:cxn ang="0">
                  <a:pos x="connsiteX3" y="connsiteY3"/>
                </a:cxn>
              </a:cxnLst>
              <a:rect l="l" t="t" r="r" b="b"/>
              <a:pathLst>
                <a:path w="946404" h="1124712">
                  <a:moveTo>
                    <a:pt x="0" y="0"/>
                  </a:moveTo>
                  <a:lnTo>
                    <a:pt x="542468" y="139903"/>
                  </a:lnTo>
                  <a:lnTo>
                    <a:pt x="951890" y="1126770"/>
                  </a:lnTo>
                  <a:lnTo>
                    <a:pt x="432740" y="1010869"/>
                  </a:lnTo>
                  <a:close/>
                </a:path>
              </a:pathLst>
            </a:custGeom>
            <a:solidFill>
              <a:schemeClr val="tx1"/>
            </a:solidFill>
            <a:ln w="6854"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937C2800-9F7E-4D31-B8F6-6B0A9BE5E6EC}"/>
                </a:ext>
              </a:extLst>
            </p:cNvPr>
            <p:cNvSpPr/>
            <p:nvPr/>
          </p:nvSpPr>
          <p:spPr>
            <a:xfrm flipH="1">
              <a:off x="10911826" y="2899942"/>
              <a:ext cx="369165" cy="342020"/>
            </a:xfrm>
            <a:custGeom>
              <a:avLst/>
              <a:gdLst>
                <a:gd name="connsiteX0" fmla="*/ 59665 w 466344"/>
                <a:gd name="connsiteY0" fmla="*/ 140307 h 432054"/>
                <a:gd name="connsiteX1" fmla="*/ 117958 w 466344"/>
                <a:gd name="connsiteY1" fmla="*/ 63498 h 432054"/>
                <a:gd name="connsiteX2" fmla="*/ 304495 w 466344"/>
                <a:gd name="connsiteY2" fmla="*/ 27836 h 432054"/>
                <a:gd name="connsiteX3" fmla="*/ 301066 w 466344"/>
                <a:gd name="connsiteY3" fmla="*/ 74470 h 432054"/>
                <a:gd name="connsiteX4" fmla="*/ 330556 w 466344"/>
                <a:gd name="connsiteY4" fmla="*/ 70356 h 432054"/>
                <a:gd name="connsiteX5" fmla="*/ 378562 w 466344"/>
                <a:gd name="connsiteY5" fmla="*/ 77899 h 432054"/>
                <a:gd name="connsiteX6" fmla="*/ 393649 w 466344"/>
                <a:gd name="connsiteY6" fmla="*/ 121105 h 432054"/>
                <a:gd name="connsiteX7" fmla="*/ 426568 w 466344"/>
                <a:gd name="connsiteY7" fmla="*/ 150594 h 432054"/>
                <a:gd name="connsiteX8" fmla="*/ 433426 w 466344"/>
                <a:gd name="connsiteY8" fmla="*/ 194485 h 432054"/>
                <a:gd name="connsiteX9" fmla="*/ 453314 w 466344"/>
                <a:gd name="connsiteY9" fmla="*/ 217803 h 432054"/>
                <a:gd name="connsiteX10" fmla="*/ 452628 w 466344"/>
                <a:gd name="connsiteY10" fmla="*/ 269923 h 432054"/>
                <a:gd name="connsiteX11" fmla="*/ 466344 w 466344"/>
                <a:gd name="connsiteY11" fmla="*/ 304899 h 432054"/>
                <a:gd name="connsiteX12" fmla="*/ 439598 w 466344"/>
                <a:gd name="connsiteY12" fmla="*/ 359077 h 432054"/>
                <a:gd name="connsiteX13" fmla="*/ 362102 w 466344"/>
                <a:gd name="connsiteY13" fmla="*/ 393367 h 432054"/>
                <a:gd name="connsiteX14" fmla="*/ 202311 w 466344"/>
                <a:gd name="connsiteY14" fmla="*/ 436573 h 432054"/>
                <a:gd name="connsiteX15" fmla="*/ 128930 w 466344"/>
                <a:gd name="connsiteY15" fmla="*/ 434515 h 432054"/>
                <a:gd name="connsiteX16" fmla="*/ 52807 w 466344"/>
                <a:gd name="connsiteY16" fmla="*/ 436573 h 432054"/>
                <a:gd name="connsiteX17" fmla="*/ 4115 w 466344"/>
                <a:gd name="connsiteY17" fmla="*/ 409827 h 432054"/>
                <a:gd name="connsiteX18" fmla="*/ 0 w 466344"/>
                <a:gd name="connsiteY18" fmla="*/ 354277 h 432054"/>
                <a:gd name="connsiteX19" fmla="*/ 23317 w 466344"/>
                <a:gd name="connsiteY19" fmla="*/ 191742 h 432054"/>
                <a:gd name="connsiteX20" fmla="*/ 59665 w 466344"/>
                <a:gd name="connsiteY20" fmla="*/ 140307 h 43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6344" h="432054">
                  <a:moveTo>
                    <a:pt x="59665" y="140307"/>
                  </a:moveTo>
                  <a:cubicBezTo>
                    <a:pt x="78867" y="114933"/>
                    <a:pt x="90526" y="87501"/>
                    <a:pt x="117958" y="63498"/>
                  </a:cubicBezTo>
                  <a:cubicBezTo>
                    <a:pt x="205740" y="-282"/>
                    <a:pt x="235915" y="-22913"/>
                    <a:pt x="304495" y="27836"/>
                  </a:cubicBezTo>
                  <a:cubicBezTo>
                    <a:pt x="323698" y="47038"/>
                    <a:pt x="298323" y="72413"/>
                    <a:pt x="301066" y="74470"/>
                  </a:cubicBezTo>
                  <a:cubicBezTo>
                    <a:pt x="305181" y="83386"/>
                    <a:pt x="311353" y="72413"/>
                    <a:pt x="330556" y="70356"/>
                  </a:cubicBezTo>
                  <a:cubicBezTo>
                    <a:pt x="347701" y="68298"/>
                    <a:pt x="366903" y="66927"/>
                    <a:pt x="378562" y="77899"/>
                  </a:cubicBezTo>
                  <a:cubicBezTo>
                    <a:pt x="395707" y="92987"/>
                    <a:pt x="384048" y="99845"/>
                    <a:pt x="393649" y="121105"/>
                  </a:cubicBezTo>
                  <a:cubicBezTo>
                    <a:pt x="402565" y="139621"/>
                    <a:pt x="414909" y="126591"/>
                    <a:pt x="426568" y="150594"/>
                  </a:cubicBezTo>
                  <a:cubicBezTo>
                    <a:pt x="436169" y="170482"/>
                    <a:pt x="427253" y="178026"/>
                    <a:pt x="433426" y="194485"/>
                  </a:cubicBezTo>
                  <a:cubicBezTo>
                    <a:pt x="437540" y="204087"/>
                    <a:pt x="446456" y="203401"/>
                    <a:pt x="453314" y="217803"/>
                  </a:cubicBezTo>
                  <a:cubicBezTo>
                    <a:pt x="460172" y="232204"/>
                    <a:pt x="447142" y="253464"/>
                    <a:pt x="452628" y="269923"/>
                  </a:cubicBezTo>
                  <a:cubicBezTo>
                    <a:pt x="458114" y="285011"/>
                    <a:pt x="460858" y="292555"/>
                    <a:pt x="466344" y="304899"/>
                  </a:cubicBezTo>
                  <a:cubicBezTo>
                    <a:pt x="473202" y="320673"/>
                    <a:pt x="454000" y="351534"/>
                    <a:pt x="439598" y="359077"/>
                  </a:cubicBezTo>
                  <a:cubicBezTo>
                    <a:pt x="429311" y="364564"/>
                    <a:pt x="379247" y="384452"/>
                    <a:pt x="362102" y="393367"/>
                  </a:cubicBezTo>
                  <a:cubicBezTo>
                    <a:pt x="316840" y="422857"/>
                    <a:pt x="246888" y="437259"/>
                    <a:pt x="202311" y="436573"/>
                  </a:cubicBezTo>
                  <a:cubicBezTo>
                    <a:pt x="183794" y="434515"/>
                    <a:pt x="138532" y="436573"/>
                    <a:pt x="128930" y="434515"/>
                  </a:cubicBezTo>
                  <a:cubicBezTo>
                    <a:pt x="96698" y="431086"/>
                    <a:pt x="85039" y="441373"/>
                    <a:pt x="52807" y="436573"/>
                  </a:cubicBezTo>
                  <a:cubicBezTo>
                    <a:pt x="34976" y="433830"/>
                    <a:pt x="6858" y="426972"/>
                    <a:pt x="4115" y="409827"/>
                  </a:cubicBezTo>
                  <a:cubicBezTo>
                    <a:pt x="2057" y="398854"/>
                    <a:pt x="0" y="365250"/>
                    <a:pt x="0" y="354277"/>
                  </a:cubicBezTo>
                  <a:cubicBezTo>
                    <a:pt x="2057" y="299413"/>
                    <a:pt x="5486" y="243863"/>
                    <a:pt x="23317" y="191742"/>
                  </a:cubicBezTo>
                  <a:cubicBezTo>
                    <a:pt x="31547" y="171854"/>
                    <a:pt x="42520" y="153337"/>
                    <a:pt x="59665" y="140307"/>
                  </a:cubicBezTo>
                  <a:close/>
                </a:path>
              </a:pathLst>
            </a:custGeom>
            <a:solidFill>
              <a:schemeClr val="accent2">
                <a:lumMod val="40000"/>
                <a:lumOff val="60000"/>
              </a:schemeClr>
            </a:solidFill>
            <a:ln w="6854"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336B2A4-8314-4F78-AA5D-EBA7C2BDDFF1}"/>
                </a:ext>
              </a:extLst>
            </p:cNvPr>
            <p:cNvSpPr/>
            <p:nvPr/>
          </p:nvSpPr>
          <p:spPr>
            <a:xfrm flipH="1">
              <a:off x="11176081" y="3010205"/>
              <a:ext cx="211727" cy="293160"/>
            </a:xfrm>
            <a:custGeom>
              <a:avLst/>
              <a:gdLst>
                <a:gd name="connsiteX0" fmla="*/ 270724 w 267462"/>
                <a:gd name="connsiteY0" fmla="*/ 295913 h 370332"/>
                <a:gd name="connsiteX1" fmla="*/ 177455 w 267462"/>
                <a:gd name="connsiteY1" fmla="*/ 338432 h 370332"/>
                <a:gd name="connsiteX2" fmla="*/ 126706 w 267462"/>
                <a:gd name="connsiteY2" fmla="*/ 356263 h 370332"/>
                <a:gd name="connsiteX3" fmla="*/ 104760 w 267462"/>
                <a:gd name="connsiteY3" fmla="*/ 362435 h 370332"/>
                <a:gd name="connsiteX4" fmla="*/ 40981 w 267462"/>
                <a:gd name="connsiteY4" fmla="*/ 331574 h 370332"/>
                <a:gd name="connsiteX5" fmla="*/ 3262 w 267462"/>
                <a:gd name="connsiteY5" fmla="*/ 53825 h 370332"/>
                <a:gd name="connsiteX6" fmla="*/ 97902 w 267462"/>
                <a:gd name="connsiteY6" fmla="*/ 16106 h 370332"/>
                <a:gd name="connsiteX7" fmla="*/ 194600 w 267462"/>
                <a:gd name="connsiteY7" fmla="*/ 1019 h 370332"/>
                <a:gd name="connsiteX8" fmla="*/ 169911 w 267462"/>
                <a:gd name="connsiteY8" fmla="*/ 48339 h 370332"/>
                <a:gd name="connsiteX9" fmla="*/ 190485 w 267462"/>
                <a:gd name="connsiteY9" fmla="*/ 273281 h 370332"/>
                <a:gd name="connsiteX10" fmla="*/ 208316 w 267462"/>
                <a:gd name="connsiteY10" fmla="*/ 290426 h 370332"/>
                <a:gd name="connsiteX11" fmla="*/ 270724 w 267462"/>
                <a:gd name="connsiteY11" fmla="*/ 295913 h 370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462" h="370332">
                  <a:moveTo>
                    <a:pt x="270724" y="295913"/>
                  </a:moveTo>
                  <a:cubicBezTo>
                    <a:pt x="236434" y="325402"/>
                    <a:pt x="211059" y="326774"/>
                    <a:pt x="177455" y="338432"/>
                  </a:cubicBezTo>
                  <a:cubicBezTo>
                    <a:pt x="160310" y="344604"/>
                    <a:pt x="143851" y="350091"/>
                    <a:pt x="126706" y="356263"/>
                  </a:cubicBezTo>
                  <a:cubicBezTo>
                    <a:pt x="119162" y="358320"/>
                    <a:pt x="112304" y="360378"/>
                    <a:pt x="104760" y="362435"/>
                  </a:cubicBezTo>
                  <a:cubicBezTo>
                    <a:pt x="56754" y="378209"/>
                    <a:pt x="58811" y="377523"/>
                    <a:pt x="40981" y="331574"/>
                  </a:cubicBezTo>
                  <a:cubicBezTo>
                    <a:pt x="-4968" y="214988"/>
                    <a:pt x="-2911" y="158753"/>
                    <a:pt x="3262" y="53825"/>
                  </a:cubicBezTo>
                  <a:cubicBezTo>
                    <a:pt x="13549" y="41481"/>
                    <a:pt x="74585" y="22964"/>
                    <a:pt x="97902" y="16106"/>
                  </a:cubicBezTo>
                  <a:cubicBezTo>
                    <a:pt x="129449" y="18849"/>
                    <a:pt x="172654" y="-5154"/>
                    <a:pt x="194600" y="1019"/>
                  </a:cubicBezTo>
                  <a:cubicBezTo>
                    <a:pt x="180884" y="20907"/>
                    <a:pt x="175397" y="31194"/>
                    <a:pt x="169911" y="48339"/>
                  </a:cubicBezTo>
                  <a:cubicBezTo>
                    <a:pt x="147965" y="114861"/>
                    <a:pt x="181570" y="203330"/>
                    <a:pt x="190485" y="273281"/>
                  </a:cubicBezTo>
                  <a:cubicBezTo>
                    <a:pt x="191857" y="285626"/>
                    <a:pt x="197343" y="288369"/>
                    <a:pt x="208316" y="290426"/>
                  </a:cubicBezTo>
                  <a:cubicBezTo>
                    <a:pt x="242606" y="296598"/>
                    <a:pt x="236434" y="289740"/>
                    <a:pt x="270724" y="295913"/>
                  </a:cubicBezTo>
                  <a:close/>
                </a:path>
              </a:pathLst>
            </a:custGeom>
            <a:solidFill>
              <a:schemeClr val="accent1">
                <a:lumMod val="60000"/>
                <a:lumOff val="40000"/>
              </a:schemeClr>
            </a:solidFill>
            <a:ln w="6854"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19E54B4-ABF6-4247-967C-F0BE8EAB8EAB}"/>
                </a:ext>
              </a:extLst>
            </p:cNvPr>
            <p:cNvSpPr/>
            <p:nvPr/>
          </p:nvSpPr>
          <p:spPr>
            <a:xfrm flipH="1">
              <a:off x="10857078" y="2444999"/>
              <a:ext cx="146580" cy="146580"/>
            </a:xfrm>
            <a:custGeom>
              <a:avLst/>
              <a:gdLst>
                <a:gd name="connsiteX0" fmla="*/ 64571 w 185166"/>
                <a:gd name="connsiteY0" fmla="*/ 1778 h 185166"/>
                <a:gd name="connsiteX1" fmla="*/ 135208 w 185166"/>
                <a:gd name="connsiteY1" fmla="*/ 14122 h 185166"/>
                <a:gd name="connsiteX2" fmla="*/ 183214 w 185166"/>
                <a:gd name="connsiteY2" fmla="*/ 116306 h 185166"/>
                <a:gd name="connsiteX3" fmla="*/ 95432 w 185166"/>
                <a:gd name="connsiteY3" fmla="*/ 189001 h 185166"/>
                <a:gd name="connsiteX4" fmla="*/ 3535 w 185166"/>
                <a:gd name="connsiteY4" fmla="*/ 121107 h 185166"/>
                <a:gd name="connsiteX5" fmla="*/ 47426 w 185166"/>
                <a:gd name="connsiteY5" fmla="*/ 12751 h 185166"/>
                <a:gd name="connsiteX6" fmla="*/ 64571 w 185166"/>
                <a:gd name="connsiteY6" fmla="*/ 1778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166" h="185166">
                  <a:moveTo>
                    <a:pt x="64571" y="1778"/>
                  </a:moveTo>
                  <a:cubicBezTo>
                    <a:pt x="98175" y="406"/>
                    <a:pt x="107776" y="-5080"/>
                    <a:pt x="135208" y="14122"/>
                  </a:cubicBezTo>
                  <a:cubicBezTo>
                    <a:pt x="176356" y="37439"/>
                    <a:pt x="193501" y="74473"/>
                    <a:pt x="183214" y="116306"/>
                  </a:cubicBezTo>
                  <a:cubicBezTo>
                    <a:pt x="172927" y="158826"/>
                    <a:pt x="137952" y="187630"/>
                    <a:pt x="95432" y="189001"/>
                  </a:cubicBezTo>
                  <a:cubicBezTo>
                    <a:pt x="53598" y="190373"/>
                    <a:pt x="15193" y="162255"/>
                    <a:pt x="3535" y="121107"/>
                  </a:cubicBezTo>
                  <a:cubicBezTo>
                    <a:pt x="-8124" y="79273"/>
                    <a:pt x="9707" y="36754"/>
                    <a:pt x="47426" y="12751"/>
                  </a:cubicBezTo>
                  <a:cubicBezTo>
                    <a:pt x="52912" y="9322"/>
                    <a:pt x="54284" y="4521"/>
                    <a:pt x="64571" y="1778"/>
                  </a:cubicBezTo>
                  <a:close/>
                </a:path>
              </a:pathLst>
            </a:custGeom>
            <a:solidFill>
              <a:srgbClr val="0E0404"/>
            </a:solidFill>
            <a:ln w="6854"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D85383B-554E-48FF-8B71-91330EA4BCD8}"/>
                </a:ext>
              </a:extLst>
            </p:cNvPr>
            <p:cNvSpPr/>
            <p:nvPr/>
          </p:nvSpPr>
          <p:spPr>
            <a:xfrm flipH="1">
              <a:off x="10879795" y="2468655"/>
              <a:ext cx="103149" cy="103149"/>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solidFill>
            <a:ln w="6854"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F0D435A-AA0F-4215-B472-D7F097E2AEF2}"/>
                </a:ext>
              </a:extLst>
            </p:cNvPr>
            <p:cNvSpPr/>
            <p:nvPr/>
          </p:nvSpPr>
          <p:spPr>
            <a:xfrm flipH="1">
              <a:off x="10931913" y="1811769"/>
              <a:ext cx="86862" cy="640609"/>
            </a:xfrm>
            <a:custGeom>
              <a:avLst/>
              <a:gdLst>
                <a:gd name="connsiteX0" fmla="*/ 95326 w 109728"/>
                <a:gd name="connsiteY0" fmla="*/ 43205 h 809244"/>
                <a:gd name="connsiteX1" fmla="*/ 66523 w 109728"/>
                <a:gd name="connsiteY1" fmla="*/ 86411 h 809244"/>
                <a:gd name="connsiteX2" fmla="*/ 28804 w 109728"/>
                <a:gd name="connsiteY2" fmla="*/ 237287 h 809244"/>
                <a:gd name="connsiteX3" fmla="*/ 65837 w 109728"/>
                <a:gd name="connsiteY3" fmla="*/ 595274 h 809244"/>
                <a:gd name="connsiteX4" fmla="*/ 111100 w 109728"/>
                <a:gd name="connsiteY4" fmla="*/ 800329 h 809244"/>
                <a:gd name="connsiteX5" fmla="*/ 80924 w 109728"/>
                <a:gd name="connsiteY5" fmla="*/ 801700 h 809244"/>
                <a:gd name="connsiteX6" fmla="*/ 0 w 109728"/>
                <a:gd name="connsiteY6" fmla="*/ 265405 h 809244"/>
                <a:gd name="connsiteX7" fmla="*/ 100813 w 109728"/>
                <a:gd name="connsiteY7" fmla="*/ 0 h 809244"/>
                <a:gd name="connsiteX8" fmla="*/ 95326 w 109728"/>
                <a:gd name="connsiteY8" fmla="*/ 43205 h 8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28" h="809244">
                  <a:moveTo>
                    <a:pt x="95326" y="43205"/>
                  </a:moveTo>
                  <a:cubicBezTo>
                    <a:pt x="81610" y="58979"/>
                    <a:pt x="77495" y="70637"/>
                    <a:pt x="66523" y="86411"/>
                  </a:cubicBezTo>
                  <a:cubicBezTo>
                    <a:pt x="36347" y="133731"/>
                    <a:pt x="28804" y="184480"/>
                    <a:pt x="28804" y="237287"/>
                  </a:cubicBezTo>
                  <a:cubicBezTo>
                    <a:pt x="29489" y="357988"/>
                    <a:pt x="43891" y="477317"/>
                    <a:pt x="65837" y="595274"/>
                  </a:cubicBezTo>
                  <a:cubicBezTo>
                    <a:pt x="77495" y="659054"/>
                    <a:pt x="99441" y="736549"/>
                    <a:pt x="111100" y="800329"/>
                  </a:cubicBezTo>
                  <a:cubicBezTo>
                    <a:pt x="113843" y="816102"/>
                    <a:pt x="93269" y="817474"/>
                    <a:pt x="80924" y="801700"/>
                  </a:cubicBezTo>
                  <a:cubicBezTo>
                    <a:pt x="43891" y="624764"/>
                    <a:pt x="0" y="448513"/>
                    <a:pt x="0" y="265405"/>
                  </a:cubicBezTo>
                  <a:cubicBezTo>
                    <a:pt x="0" y="166649"/>
                    <a:pt x="23317" y="70637"/>
                    <a:pt x="100813" y="0"/>
                  </a:cubicBezTo>
                  <a:cubicBezTo>
                    <a:pt x="100127" y="16459"/>
                    <a:pt x="96698" y="31547"/>
                    <a:pt x="95326" y="43205"/>
                  </a:cubicBezTo>
                  <a:close/>
                </a:path>
              </a:pathLst>
            </a:custGeom>
            <a:solidFill>
              <a:schemeClr val="tx1"/>
            </a:solidFill>
            <a:ln w="6854"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3B8A4F7-D6CA-41C1-B1EF-CE9BB3A1BB91}"/>
                </a:ext>
              </a:extLst>
            </p:cNvPr>
            <p:cNvSpPr/>
            <p:nvPr/>
          </p:nvSpPr>
          <p:spPr>
            <a:xfrm flipH="1">
              <a:off x="10306117" y="1923604"/>
              <a:ext cx="276874" cy="352878"/>
            </a:xfrm>
            <a:custGeom>
              <a:avLst/>
              <a:gdLst>
                <a:gd name="connsiteX0" fmla="*/ 196 w 349758"/>
                <a:gd name="connsiteY0" fmla="*/ 0 h 445770"/>
                <a:gd name="connsiteX1" fmla="*/ 119525 w 349758"/>
                <a:gd name="connsiteY1" fmla="*/ 109042 h 445770"/>
                <a:gd name="connsiteX2" fmla="*/ 153815 w 349758"/>
                <a:gd name="connsiteY2" fmla="*/ 161163 h 445770"/>
                <a:gd name="connsiteX3" fmla="*/ 181247 w 349758"/>
                <a:gd name="connsiteY3" fmla="*/ 189967 h 445770"/>
                <a:gd name="connsiteX4" fmla="*/ 226510 w 349758"/>
                <a:gd name="connsiteY4" fmla="*/ 200254 h 445770"/>
                <a:gd name="connsiteX5" fmla="*/ 293033 w 349758"/>
                <a:gd name="connsiteY5" fmla="*/ 270891 h 445770"/>
                <a:gd name="connsiteX6" fmla="*/ 351326 w 349758"/>
                <a:gd name="connsiteY6" fmla="*/ 407365 h 445770"/>
                <a:gd name="connsiteX7" fmla="*/ 333495 w 349758"/>
                <a:gd name="connsiteY7" fmla="*/ 425196 h 445770"/>
                <a:gd name="connsiteX8" fmla="*/ 274516 w 349758"/>
                <a:gd name="connsiteY8" fmla="*/ 291465 h 445770"/>
                <a:gd name="connsiteX9" fmla="*/ 197707 w 349758"/>
                <a:gd name="connsiteY9" fmla="*/ 216027 h 445770"/>
                <a:gd name="connsiteX10" fmla="*/ 146957 w 349758"/>
                <a:gd name="connsiteY10" fmla="*/ 228371 h 445770"/>
                <a:gd name="connsiteX11" fmla="*/ 101009 w 349758"/>
                <a:gd name="connsiteY11" fmla="*/ 369646 h 445770"/>
                <a:gd name="connsiteX12" fmla="*/ 114725 w 349758"/>
                <a:gd name="connsiteY12" fmla="*/ 447142 h 445770"/>
                <a:gd name="connsiteX13" fmla="*/ 92779 w 349758"/>
                <a:gd name="connsiteY13" fmla="*/ 445770 h 445770"/>
                <a:gd name="connsiteX14" fmla="*/ 71519 w 349758"/>
                <a:gd name="connsiteY14" fmla="*/ 350444 h 445770"/>
                <a:gd name="connsiteX15" fmla="*/ 132556 w 349758"/>
                <a:gd name="connsiteY15" fmla="*/ 205054 h 445770"/>
                <a:gd name="connsiteX16" fmla="*/ 128441 w 349758"/>
                <a:gd name="connsiteY16" fmla="*/ 176251 h 445770"/>
                <a:gd name="connsiteX17" fmla="*/ 107181 w 349758"/>
                <a:gd name="connsiteY17" fmla="*/ 137846 h 445770"/>
                <a:gd name="connsiteX18" fmla="*/ 35858 w 349758"/>
                <a:gd name="connsiteY18" fmla="*/ 63779 h 445770"/>
                <a:gd name="connsiteX19" fmla="*/ 7740 w 349758"/>
                <a:gd name="connsiteY19" fmla="*/ 38405 h 445770"/>
                <a:gd name="connsiteX20" fmla="*/ 196 w 349758"/>
                <a:gd name="connsiteY20" fmla="*/ 0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9758" h="445770">
                  <a:moveTo>
                    <a:pt x="196" y="0"/>
                  </a:moveTo>
                  <a:cubicBezTo>
                    <a:pt x="30371" y="22631"/>
                    <a:pt x="85921" y="64465"/>
                    <a:pt x="119525" y="109042"/>
                  </a:cubicBezTo>
                  <a:cubicBezTo>
                    <a:pt x="119525" y="109042"/>
                    <a:pt x="142843" y="142646"/>
                    <a:pt x="153815" y="161163"/>
                  </a:cubicBezTo>
                  <a:cubicBezTo>
                    <a:pt x="162731" y="175565"/>
                    <a:pt x="163417" y="191338"/>
                    <a:pt x="181247" y="189967"/>
                  </a:cubicBezTo>
                  <a:cubicBezTo>
                    <a:pt x="197707" y="191338"/>
                    <a:pt x="216223" y="196139"/>
                    <a:pt x="226510" y="200254"/>
                  </a:cubicBezTo>
                  <a:cubicBezTo>
                    <a:pt x="256685" y="212598"/>
                    <a:pt x="280003" y="246888"/>
                    <a:pt x="293033" y="270891"/>
                  </a:cubicBezTo>
                  <a:cubicBezTo>
                    <a:pt x="317036" y="315468"/>
                    <a:pt x="335553" y="359359"/>
                    <a:pt x="351326" y="407365"/>
                  </a:cubicBezTo>
                  <a:cubicBezTo>
                    <a:pt x="352012" y="420395"/>
                    <a:pt x="346525" y="426568"/>
                    <a:pt x="333495" y="425196"/>
                  </a:cubicBezTo>
                  <a:cubicBezTo>
                    <a:pt x="310178" y="379933"/>
                    <a:pt x="304006" y="343586"/>
                    <a:pt x="274516" y="291465"/>
                  </a:cubicBezTo>
                  <a:cubicBezTo>
                    <a:pt x="258057" y="265405"/>
                    <a:pt x="248456" y="226314"/>
                    <a:pt x="197707" y="216027"/>
                  </a:cubicBezTo>
                  <a:cubicBezTo>
                    <a:pt x="185362" y="213284"/>
                    <a:pt x="156559" y="220828"/>
                    <a:pt x="146957" y="228371"/>
                  </a:cubicBezTo>
                  <a:cubicBezTo>
                    <a:pt x="104438" y="259232"/>
                    <a:pt x="88664" y="317525"/>
                    <a:pt x="101009" y="369646"/>
                  </a:cubicBezTo>
                  <a:cubicBezTo>
                    <a:pt x="106495" y="395021"/>
                    <a:pt x="111982" y="419024"/>
                    <a:pt x="114725" y="447142"/>
                  </a:cubicBezTo>
                  <a:cubicBezTo>
                    <a:pt x="112667" y="451942"/>
                    <a:pt x="99637" y="449199"/>
                    <a:pt x="92779" y="445770"/>
                  </a:cubicBezTo>
                  <a:cubicBezTo>
                    <a:pt x="85235" y="415595"/>
                    <a:pt x="74263" y="381991"/>
                    <a:pt x="71519" y="350444"/>
                  </a:cubicBezTo>
                  <a:cubicBezTo>
                    <a:pt x="66719" y="291465"/>
                    <a:pt x="88664" y="243459"/>
                    <a:pt x="132556" y="205054"/>
                  </a:cubicBezTo>
                  <a:cubicBezTo>
                    <a:pt x="142157" y="196825"/>
                    <a:pt x="134613" y="185852"/>
                    <a:pt x="128441" y="176251"/>
                  </a:cubicBezTo>
                  <a:cubicBezTo>
                    <a:pt x="128441" y="176251"/>
                    <a:pt x="117468" y="154991"/>
                    <a:pt x="107181" y="137846"/>
                  </a:cubicBezTo>
                  <a:cubicBezTo>
                    <a:pt x="94837" y="115900"/>
                    <a:pt x="68090" y="90526"/>
                    <a:pt x="35858" y="63779"/>
                  </a:cubicBezTo>
                  <a:cubicBezTo>
                    <a:pt x="27628" y="55550"/>
                    <a:pt x="15970" y="45949"/>
                    <a:pt x="7740" y="38405"/>
                  </a:cubicBezTo>
                  <a:cubicBezTo>
                    <a:pt x="4997" y="36347"/>
                    <a:pt x="-1175" y="11659"/>
                    <a:pt x="196" y="0"/>
                  </a:cubicBezTo>
                  <a:close/>
                </a:path>
              </a:pathLst>
            </a:custGeom>
            <a:solidFill>
              <a:schemeClr val="tx1"/>
            </a:solidFill>
            <a:ln w="6854" cap="flat">
              <a:noFill/>
              <a:prstDash val="solid"/>
              <a:miter/>
            </a:ln>
          </p:spPr>
          <p:txBody>
            <a:bodyPr rtlCol="0" anchor="ctr"/>
            <a:lstStyle/>
            <a:p>
              <a:endParaRPr lang="en-US"/>
            </a:p>
          </p:txBody>
        </p:sp>
      </p:grpSp>
      <p:grpSp>
        <p:nvGrpSpPr>
          <p:cNvPr id="30" name="Group 29">
            <a:extLst>
              <a:ext uri="{FF2B5EF4-FFF2-40B4-BE49-F238E27FC236}">
                <a16:creationId xmlns:a16="http://schemas.microsoft.com/office/drawing/2014/main" id="{7FA07353-8880-4E88-8E8C-E406E6646307}"/>
              </a:ext>
            </a:extLst>
          </p:cNvPr>
          <p:cNvGrpSpPr/>
          <p:nvPr/>
        </p:nvGrpSpPr>
        <p:grpSpPr>
          <a:xfrm>
            <a:off x="448208" y="643469"/>
            <a:ext cx="1877570" cy="2572864"/>
            <a:chOff x="7335231" y="454598"/>
            <a:chExt cx="1877570" cy="2572864"/>
          </a:xfrm>
        </p:grpSpPr>
        <p:sp>
          <p:nvSpPr>
            <p:cNvPr id="31" name="Rounded Rectangle 39">
              <a:extLst>
                <a:ext uri="{FF2B5EF4-FFF2-40B4-BE49-F238E27FC236}">
                  <a16:creationId xmlns:a16="http://schemas.microsoft.com/office/drawing/2014/main" id="{08B8D1D7-2CE1-4CCE-B261-C98D06639940}"/>
                </a:ext>
              </a:extLst>
            </p:cNvPr>
            <p:cNvSpPr/>
            <p:nvPr/>
          </p:nvSpPr>
          <p:spPr>
            <a:xfrm rot="2483232">
              <a:off x="7335231" y="758875"/>
              <a:ext cx="1877570" cy="2268587"/>
            </a:xfrm>
            <a:custGeom>
              <a:avLst/>
              <a:gdLst>
                <a:gd name="connsiteX0" fmla="*/ 670001 w 2194524"/>
                <a:gd name="connsiteY0" fmla="*/ 41365 h 3010473"/>
                <a:gd name="connsiteX1" fmla="*/ 769866 w 2194524"/>
                <a:gd name="connsiteY1" fmla="*/ 0 h 3010473"/>
                <a:gd name="connsiteX2" fmla="*/ 911097 w 2194524"/>
                <a:gd name="connsiteY2" fmla="*/ 141231 h 3010473"/>
                <a:gd name="connsiteX3" fmla="*/ 911097 w 2194524"/>
                <a:gd name="connsiteY3" fmla="*/ 753742 h 3010473"/>
                <a:gd name="connsiteX4" fmla="*/ 1594794 w 2194524"/>
                <a:gd name="connsiteY4" fmla="*/ 789196 h 3010473"/>
                <a:gd name="connsiteX5" fmla="*/ 1875818 w 2194524"/>
                <a:gd name="connsiteY5" fmla="*/ 1808656 h 3010473"/>
                <a:gd name="connsiteX6" fmla="*/ 2194524 w 2194524"/>
                <a:gd name="connsiteY6" fmla="*/ 2178856 h 3010473"/>
                <a:gd name="connsiteX7" fmla="*/ 1488044 w 2194524"/>
                <a:gd name="connsiteY7" fmla="*/ 3010473 h 3010473"/>
                <a:gd name="connsiteX8" fmla="*/ 1136947 w 2194524"/>
                <a:gd name="connsiteY8" fmla="*/ 2468062 h 3010473"/>
                <a:gd name="connsiteX9" fmla="*/ 519460 w 2194524"/>
                <a:gd name="connsiteY9" fmla="*/ 2013663 h 3010473"/>
                <a:gd name="connsiteX10" fmla="*/ 0 w 2194524"/>
                <a:gd name="connsiteY10" fmla="*/ 1326467 h 3010473"/>
                <a:gd name="connsiteX11" fmla="*/ 628635 w 2194524"/>
                <a:gd name="connsiteY11" fmla="*/ 1589678 h 3010473"/>
                <a:gd name="connsiteX12" fmla="*/ 628635 w 2194524"/>
                <a:gd name="connsiteY12" fmla="*/ 141231 h 3010473"/>
                <a:gd name="connsiteX13" fmla="*/ 670001 w 2194524"/>
                <a:gd name="connsiteY13" fmla="*/ 41365 h 3010473"/>
                <a:gd name="connsiteX0" fmla="*/ 670001 w 2194524"/>
                <a:gd name="connsiteY0" fmla="*/ 41365 h 3010473"/>
                <a:gd name="connsiteX1" fmla="*/ 769866 w 2194524"/>
                <a:gd name="connsiteY1" fmla="*/ 0 h 3010473"/>
                <a:gd name="connsiteX2" fmla="*/ 911097 w 2194524"/>
                <a:gd name="connsiteY2" fmla="*/ 141231 h 3010473"/>
                <a:gd name="connsiteX3" fmla="*/ 960469 w 2194524"/>
                <a:gd name="connsiteY3" fmla="*/ 784060 h 3010473"/>
                <a:gd name="connsiteX4" fmla="*/ 1594794 w 2194524"/>
                <a:gd name="connsiteY4" fmla="*/ 789196 h 3010473"/>
                <a:gd name="connsiteX5" fmla="*/ 1875818 w 2194524"/>
                <a:gd name="connsiteY5" fmla="*/ 1808656 h 3010473"/>
                <a:gd name="connsiteX6" fmla="*/ 2194524 w 2194524"/>
                <a:gd name="connsiteY6" fmla="*/ 2178856 h 3010473"/>
                <a:gd name="connsiteX7" fmla="*/ 1488044 w 2194524"/>
                <a:gd name="connsiteY7" fmla="*/ 3010473 h 3010473"/>
                <a:gd name="connsiteX8" fmla="*/ 1136947 w 2194524"/>
                <a:gd name="connsiteY8" fmla="*/ 2468062 h 3010473"/>
                <a:gd name="connsiteX9" fmla="*/ 519460 w 2194524"/>
                <a:gd name="connsiteY9" fmla="*/ 2013663 h 3010473"/>
                <a:gd name="connsiteX10" fmla="*/ 0 w 2194524"/>
                <a:gd name="connsiteY10" fmla="*/ 1326467 h 3010473"/>
                <a:gd name="connsiteX11" fmla="*/ 628635 w 2194524"/>
                <a:gd name="connsiteY11" fmla="*/ 1589678 h 3010473"/>
                <a:gd name="connsiteX12" fmla="*/ 628635 w 2194524"/>
                <a:gd name="connsiteY12" fmla="*/ 141231 h 3010473"/>
                <a:gd name="connsiteX13" fmla="*/ 670001 w 2194524"/>
                <a:gd name="connsiteY13" fmla="*/ 41365 h 3010473"/>
                <a:gd name="connsiteX0" fmla="*/ 670001 w 2194524"/>
                <a:gd name="connsiteY0" fmla="*/ 41365 h 3010473"/>
                <a:gd name="connsiteX1" fmla="*/ 769866 w 2194524"/>
                <a:gd name="connsiteY1" fmla="*/ 0 h 3010473"/>
                <a:gd name="connsiteX2" fmla="*/ 911097 w 2194524"/>
                <a:gd name="connsiteY2" fmla="*/ 141231 h 3010473"/>
                <a:gd name="connsiteX3" fmla="*/ 960469 w 2194524"/>
                <a:gd name="connsiteY3" fmla="*/ 784060 h 3010473"/>
                <a:gd name="connsiteX4" fmla="*/ 1594794 w 2194524"/>
                <a:gd name="connsiteY4" fmla="*/ 789196 h 3010473"/>
                <a:gd name="connsiteX5" fmla="*/ 1875818 w 2194524"/>
                <a:gd name="connsiteY5" fmla="*/ 1808656 h 3010473"/>
                <a:gd name="connsiteX6" fmla="*/ 2194524 w 2194524"/>
                <a:gd name="connsiteY6" fmla="*/ 2178856 h 3010473"/>
                <a:gd name="connsiteX7" fmla="*/ 1488044 w 2194524"/>
                <a:gd name="connsiteY7" fmla="*/ 3010473 h 3010473"/>
                <a:gd name="connsiteX8" fmla="*/ 1136947 w 2194524"/>
                <a:gd name="connsiteY8" fmla="*/ 2468062 h 3010473"/>
                <a:gd name="connsiteX9" fmla="*/ 519460 w 2194524"/>
                <a:gd name="connsiteY9" fmla="*/ 2013663 h 3010473"/>
                <a:gd name="connsiteX10" fmla="*/ 0 w 2194524"/>
                <a:gd name="connsiteY10" fmla="*/ 1326467 h 3010473"/>
                <a:gd name="connsiteX11" fmla="*/ 628635 w 2194524"/>
                <a:gd name="connsiteY11" fmla="*/ 1589678 h 3010473"/>
                <a:gd name="connsiteX12" fmla="*/ 628635 w 2194524"/>
                <a:gd name="connsiteY12" fmla="*/ 141231 h 3010473"/>
                <a:gd name="connsiteX13" fmla="*/ 670001 w 2194524"/>
                <a:gd name="connsiteY13" fmla="*/ 41365 h 3010473"/>
                <a:gd name="connsiteX0" fmla="*/ 670001 w 2194524"/>
                <a:gd name="connsiteY0" fmla="*/ 41365 h 3010473"/>
                <a:gd name="connsiteX1" fmla="*/ 769866 w 2194524"/>
                <a:gd name="connsiteY1" fmla="*/ 0 h 3010473"/>
                <a:gd name="connsiteX2" fmla="*/ 911097 w 2194524"/>
                <a:gd name="connsiteY2" fmla="*/ 141231 h 3010473"/>
                <a:gd name="connsiteX3" fmla="*/ 960469 w 2194524"/>
                <a:gd name="connsiteY3" fmla="*/ 784060 h 3010473"/>
                <a:gd name="connsiteX4" fmla="*/ 1594794 w 2194524"/>
                <a:gd name="connsiteY4" fmla="*/ 789196 h 3010473"/>
                <a:gd name="connsiteX5" fmla="*/ 1875818 w 2194524"/>
                <a:gd name="connsiteY5" fmla="*/ 1808656 h 3010473"/>
                <a:gd name="connsiteX6" fmla="*/ 2194524 w 2194524"/>
                <a:gd name="connsiteY6" fmla="*/ 2178856 h 3010473"/>
                <a:gd name="connsiteX7" fmla="*/ 1488044 w 2194524"/>
                <a:gd name="connsiteY7" fmla="*/ 3010473 h 3010473"/>
                <a:gd name="connsiteX8" fmla="*/ 1136947 w 2194524"/>
                <a:gd name="connsiteY8" fmla="*/ 2468062 h 3010473"/>
                <a:gd name="connsiteX9" fmla="*/ 519460 w 2194524"/>
                <a:gd name="connsiteY9" fmla="*/ 2013663 h 3010473"/>
                <a:gd name="connsiteX10" fmla="*/ 0 w 2194524"/>
                <a:gd name="connsiteY10" fmla="*/ 1326467 h 3010473"/>
                <a:gd name="connsiteX11" fmla="*/ 628635 w 2194524"/>
                <a:gd name="connsiteY11" fmla="*/ 1589678 h 3010473"/>
                <a:gd name="connsiteX12" fmla="*/ 628635 w 2194524"/>
                <a:gd name="connsiteY12" fmla="*/ 141231 h 3010473"/>
                <a:gd name="connsiteX13" fmla="*/ 670001 w 2194524"/>
                <a:gd name="connsiteY13" fmla="*/ 41365 h 3010473"/>
                <a:gd name="connsiteX0" fmla="*/ 670001 w 2194524"/>
                <a:gd name="connsiteY0" fmla="*/ 41365 h 3010473"/>
                <a:gd name="connsiteX1" fmla="*/ 769866 w 2194524"/>
                <a:gd name="connsiteY1" fmla="*/ 0 h 3010473"/>
                <a:gd name="connsiteX2" fmla="*/ 911097 w 2194524"/>
                <a:gd name="connsiteY2" fmla="*/ 141231 h 3010473"/>
                <a:gd name="connsiteX3" fmla="*/ 960469 w 2194524"/>
                <a:gd name="connsiteY3" fmla="*/ 784060 h 3010473"/>
                <a:gd name="connsiteX4" fmla="*/ 1594794 w 2194524"/>
                <a:gd name="connsiteY4" fmla="*/ 789196 h 3010473"/>
                <a:gd name="connsiteX5" fmla="*/ 1848308 w 2194524"/>
                <a:gd name="connsiteY5" fmla="*/ 1898342 h 3010473"/>
                <a:gd name="connsiteX6" fmla="*/ 2194524 w 2194524"/>
                <a:gd name="connsiteY6" fmla="*/ 2178856 h 3010473"/>
                <a:gd name="connsiteX7" fmla="*/ 1488044 w 2194524"/>
                <a:gd name="connsiteY7" fmla="*/ 3010473 h 3010473"/>
                <a:gd name="connsiteX8" fmla="*/ 1136947 w 2194524"/>
                <a:gd name="connsiteY8" fmla="*/ 2468062 h 3010473"/>
                <a:gd name="connsiteX9" fmla="*/ 519460 w 2194524"/>
                <a:gd name="connsiteY9" fmla="*/ 2013663 h 3010473"/>
                <a:gd name="connsiteX10" fmla="*/ 0 w 2194524"/>
                <a:gd name="connsiteY10" fmla="*/ 1326467 h 3010473"/>
                <a:gd name="connsiteX11" fmla="*/ 628635 w 2194524"/>
                <a:gd name="connsiteY11" fmla="*/ 1589678 h 3010473"/>
                <a:gd name="connsiteX12" fmla="*/ 628635 w 2194524"/>
                <a:gd name="connsiteY12" fmla="*/ 141231 h 3010473"/>
                <a:gd name="connsiteX13" fmla="*/ 670001 w 2194524"/>
                <a:gd name="connsiteY13" fmla="*/ 41365 h 3010473"/>
                <a:gd name="connsiteX0" fmla="*/ 670001 w 2145453"/>
                <a:gd name="connsiteY0" fmla="*/ 41365 h 3010473"/>
                <a:gd name="connsiteX1" fmla="*/ 769866 w 2145453"/>
                <a:gd name="connsiteY1" fmla="*/ 0 h 3010473"/>
                <a:gd name="connsiteX2" fmla="*/ 911097 w 2145453"/>
                <a:gd name="connsiteY2" fmla="*/ 141231 h 3010473"/>
                <a:gd name="connsiteX3" fmla="*/ 960469 w 2145453"/>
                <a:gd name="connsiteY3" fmla="*/ 784060 h 3010473"/>
                <a:gd name="connsiteX4" fmla="*/ 1594794 w 2145453"/>
                <a:gd name="connsiteY4" fmla="*/ 789196 h 3010473"/>
                <a:gd name="connsiteX5" fmla="*/ 1848308 w 2145453"/>
                <a:gd name="connsiteY5" fmla="*/ 1898342 h 3010473"/>
                <a:gd name="connsiteX6" fmla="*/ 2145453 w 2145453"/>
                <a:gd name="connsiteY6" fmla="*/ 2249789 h 3010473"/>
                <a:gd name="connsiteX7" fmla="*/ 1488044 w 2145453"/>
                <a:gd name="connsiteY7" fmla="*/ 3010473 h 3010473"/>
                <a:gd name="connsiteX8" fmla="*/ 1136947 w 2145453"/>
                <a:gd name="connsiteY8" fmla="*/ 2468062 h 3010473"/>
                <a:gd name="connsiteX9" fmla="*/ 519460 w 2145453"/>
                <a:gd name="connsiteY9" fmla="*/ 2013663 h 3010473"/>
                <a:gd name="connsiteX10" fmla="*/ 0 w 2145453"/>
                <a:gd name="connsiteY10" fmla="*/ 1326467 h 3010473"/>
                <a:gd name="connsiteX11" fmla="*/ 628635 w 2145453"/>
                <a:gd name="connsiteY11" fmla="*/ 1589678 h 3010473"/>
                <a:gd name="connsiteX12" fmla="*/ 628635 w 2145453"/>
                <a:gd name="connsiteY12" fmla="*/ 141231 h 3010473"/>
                <a:gd name="connsiteX13" fmla="*/ 670001 w 2145453"/>
                <a:gd name="connsiteY13" fmla="*/ 41365 h 3010473"/>
                <a:gd name="connsiteX0" fmla="*/ 670001 w 2145453"/>
                <a:gd name="connsiteY0" fmla="*/ 41365 h 2912664"/>
                <a:gd name="connsiteX1" fmla="*/ 769866 w 2145453"/>
                <a:gd name="connsiteY1" fmla="*/ 0 h 2912664"/>
                <a:gd name="connsiteX2" fmla="*/ 911097 w 2145453"/>
                <a:gd name="connsiteY2" fmla="*/ 141231 h 2912664"/>
                <a:gd name="connsiteX3" fmla="*/ 960469 w 2145453"/>
                <a:gd name="connsiteY3" fmla="*/ 784060 h 2912664"/>
                <a:gd name="connsiteX4" fmla="*/ 1594794 w 2145453"/>
                <a:gd name="connsiteY4" fmla="*/ 789196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19460 w 2145453"/>
                <a:gd name="connsiteY9" fmla="*/ 2013663 h 2912664"/>
                <a:gd name="connsiteX10" fmla="*/ 0 w 2145453"/>
                <a:gd name="connsiteY10" fmla="*/ 1326467 h 2912664"/>
                <a:gd name="connsiteX11" fmla="*/ 628635 w 2145453"/>
                <a:gd name="connsiteY11" fmla="*/ 1589678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60469 w 2145453"/>
                <a:gd name="connsiteY3" fmla="*/ 784060 h 2912664"/>
                <a:gd name="connsiteX4" fmla="*/ 1594794 w 2145453"/>
                <a:gd name="connsiteY4" fmla="*/ 789196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28635 w 2145453"/>
                <a:gd name="connsiteY11" fmla="*/ 1589678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60469 w 2145453"/>
                <a:gd name="connsiteY3" fmla="*/ 784060 h 2912664"/>
                <a:gd name="connsiteX4" fmla="*/ 1594794 w 2145453"/>
                <a:gd name="connsiteY4" fmla="*/ 789196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28635 w 2145453"/>
                <a:gd name="connsiteY11" fmla="*/ 1589678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60469 w 2145453"/>
                <a:gd name="connsiteY3" fmla="*/ 784060 h 2912664"/>
                <a:gd name="connsiteX4" fmla="*/ 1594794 w 2145453"/>
                <a:gd name="connsiteY4" fmla="*/ 789196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79880 w 2145453"/>
                <a:gd name="connsiteY11" fmla="*/ 1646872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60469 w 2145453"/>
                <a:gd name="connsiteY3" fmla="*/ 784060 h 2912664"/>
                <a:gd name="connsiteX4" fmla="*/ 1594794 w 2145453"/>
                <a:gd name="connsiteY4" fmla="*/ 789196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79880 w 2145453"/>
                <a:gd name="connsiteY11" fmla="*/ 1646872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79523 w 2145453"/>
                <a:gd name="connsiteY3" fmla="*/ 863751 h 2912664"/>
                <a:gd name="connsiteX4" fmla="*/ 1594794 w 2145453"/>
                <a:gd name="connsiteY4" fmla="*/ 789196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79880 w 2145453"/>
                <a:gd name="connsiteY11" fmla="*/ 1646872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79523 w 2145453"/>
                <a:gd name="connsiteY3" fmla="*/ 863751 h 2912664"/>
                <a:gd name="connsiteX4" fmla="*/ 1594794 w 2145453"/>
                <a:gd name="connsiteY4" fmla="*/ 789196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79880 w 2145453"/>
                <a:gd name="connsiteY11" fmla="*/ 1646872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79523 w 2145453"/>
                <a:gd name="connsiteY3" fmla="*/ 863751 h 2912664"/>
                <a:gd name="connsiteX4" fmla="*/ 1578849 w 2145453"/>
                <a:gd name="connsiteY4" fmla="*/ 851069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79880 w 2145453"/>
                <a:gd name="connsiteY11" fmla="*/ 1646872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79523 w 2145453"/>
                <a:gd name="connsiteY3" fmla="*/ 863751 h 2912664"/>
                <a:gd name="connsiteX4" fmla="*/ 1578849 w 2145453"/>
                <a:gd name="connsiteY4" fmla="*/ 851069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679880 w 2145453"/>
                <a:gd name="connsiteY11" fmla="*/ 1646872 h 2912664"/>
                <a:gd name="connsiteX12" fmla="*/ 628635 w 2145453"/>
                <a:gd name="connsiteY12" fmla="*/ 141231 h 2912664"/>
                <a:gd name="connsiteX13" fmla="*/ 670001 w 2145453"/>
                <a:gd name="connsiteY13" fmla="*/ 41365 h 2912664"/>
                <a:gd name="connsiteX0" fmla="*/ 670001 w 2145453"/>
                <a:gd name="connsiteY0" fmla="*/ 41365 h 2912664"/>
                <a:gd name="connsiteX1" fmla="*/ 769866 w 2145453"/>
                <a:gd name="connsiteY1" fmla="*/ 0 h 2912664"/>
                <a:gd name="connsiteX2" fmla="*/ 911097 w 2145453"/>
                <a:gd name="connsiteY2" fmla="*/ 141231 h 2912664"/>
                <a:gd name="connsiteX3" fmla="*/ 979523 w 2145453"/>
                <a:gd name="connsiteY3" fmla="*/ 863751 h 2912664"/>
                <a:gd name="connsiteX4" fmla="*/ 1578849 w 2145453"/>
                <a:gd name="connsiteY4" fmla="*/ 851069 h 2912664"/>
                <a:gd name="connsiteX5" fmla="*/ 1848308 w 2145453"/>
                <a:gd name="connsiteY5" fmla="*/ 1898342 h 2912664"/>
                <a:gd name="connsiteX6" fmla="*/ 2145453 w 2145453"/>
                <a:gd name="connsiteY6" fmla="*/ 2249789 h 2912664"/>
                <a:gd name="connsiteX7" fmla="*/ 1535243 w 2145453"/>
                <a:gd name="connsiteY7" fmla="*/ 2912664 h 2912664"/>
                <a:gd name="connsiteX8" fmla="*/ 1136947 w 2145453"/>
                <a:gd name="connsiteY8" fmla="*/ 2468062 h 2912664"/>
                <a:gd name="connsiteX9" fmla="*/ 530391 w 2145453"/>
                <a:gd name="connsiteY9" fmla="*/ 2073665 h 2912664"/>
                <a:gd name="connsiteX10" fmla="*/ 0 w 2145453"/>
                <a:gd name="connsiteY10" fmla="*/ 1326467 h 2912664"/>
                <a:gd name="connsiteX11" fmla="*/ 710556 w 2145453"/>
                <a:gd name="connsiteY11" fmla="*/ 1634217 h 2912664"/>
                <a:gd name="connsiteX12" fmla="*/ 628635 w 2145453"/>
                <a:gd name="connsiteY12" fmla="*/ 141231 h 2912664"/>
                <a:gd name="connsiteX13" fmla="*/ 670001 w 2145453"/>
                <a:gd name="connsiteY13" fmla="*/ 41365 h 2912664"/>
                <a:gd name="connsiteX0" fmla="*/ 733305 w 2208757"/>
                <a:gd name="connsiteY0" fmla="*/ 41365 h 2912664"/>
                <a:gd name="connsiteX1" fmla="*/ 833170 w 2208757"/>
                <a:gd name="connsiteY1" fmla="*/ 0 h 2912664"/>
                <a:gd name="connsiteX2" fmla="*/ 974401 w 2208757"/>
                <a:gd name="connsiteY2" fmla="*/ 141231 h 2912664"/>
                <a:gd name="connsiteX3" fmla="*/ 1042827 w 2208757"/>
                <a:gd name="connsiteY3" fmla="*/ 863751 h 2912664"/>
                <a:gd name="connsiteX4" fmla="*/ 1642153 w 2208757"/>
                <a:gd name="connsiteY4" fmla="*/ 851069 h 2912664"/>
                <a:gd name="connsiteX5" fmla="*/ 1911612 w 2208757"/>
                <a:gd name="connsiteY5" fmla="*/ 1898342 h 2912664"/>
                <a:gd name="connsiteX6" fmla="*/ 2208757 w 2208757"/>
                <a:gd name="connsiteY6" fmla="*/ 2249789 h 2912664"/>
                <a:gd name="connsiteX7" fmla="*/ 1598547 w 2208757"/>
                <a:gd name="connsiteY7" fmla="*/ 2912664 h 2912664"/>
                <a:gd name="connsiteX8" fmla="*/ 1200251 w 2208757"/>
                <a:gd name="connsiteY8" fmla="*/ 2468062 h 2912664"/>
                <a:gd name="connsiteX9" fmla="*/ 593695 w 2208757"/>
                <a:gd name="connsiteY9" fmla="*/ 2073665 h 2912664"/>
                <a:gd name="connsiteX10" fmla="*/ 0 w 2208757"/>
                <a:gd name="connsiteY10" fmla="*/ 1399250 h 2912664"/>
                <a:gd name="connsiteX11" fmla="*/ 773860 w 2208757"/>
                <a:gd name="connsiteY11" fmla="*/ 1634217 h 2912664"/>
                <a:gd name="connsiteX12" fmla="*/ 691939 w 2208757"/>
                <a:gd name="connsiteY12" fmla="*/ 141231 h 2912664"/>
                <a:gd name="connsiteX13" fmla="*/ 733305 w 2208757"/>
                <a:gd name="connsiteY13" fmla="*/ 41365 h 2912664"/>
                <a:gd name="connsiteX0" fmla="*/ 787104 w 2262556"/>
                <a:gd name="connsiteY0" fmla="*/ 41365 h 2912664"/>
                <a:gd name="connsiteX1" fmla="*/ 886969 w 2262556"/>
                <a:gd name="connsiteY1" fmla="*/ 0 h 2912664"/>
                <a:gd name="connsiteX2" fmla="*/ 1028200 w 2262556"/>
                <a:gd name="connsiteY2" fmla="*/ 141231 h 2912664"/>
                <a:gd name="connsiteX3" fmla="*/ 1096626 w 2262556"/>
                <a:gd name="connsiteY3" fmla="*/ 863751 h 2912664"/>
                <a:gd name="connsiteX4" fmla="*/ 1695952 w 2262556"/>
                <a:gd name="connsiteY4" fmla="*/ 851069 h 2912664"/>
                <a:gd name="connsiteX5" fmla="*/ 1965411 w 2262556"/>
                <a:gd name="connsiteY5" fmla="*/ 1898342 h 2912664"/>
                <a:gd name="connsiteX6" fmla="*/ 2262556 w 2262556"/>
                <a:gd name="connsiteY6" fmla="*/ 2249789 h 2912664"/>
                <a:gd name="connsiteX7" fmla="*/ 1652346 w 2262556"/>
                <a:gd name="connsiteY7" fmla="*/ 2912664 h 2912664"/>
                <a:gd name="connsiteX8" fmla="*/ 1254050 w 2262556"/>
                <a:gd name="connsiteY8" fmla="*/ 2468062 h 2912664"/>
                <a:gd name="connsiteX9" fmla="*/ 647494 w 2262556"/>
                <a:gd name="connsiteY9" fmla="*/ 2073665 h 2912664"/>
                <a:gd name="connsiteX10" fmla="*/ 0 w 2262556"/>
                <a:gd name="connsiteY10" fmla="*/ 1381959 h 2912664"/>
                <a:gd name="connsiteX11" fmla="*/ 827659 w 2262556"/>
                <a:gd name="connsiteY11" fmla="*/ 1634217 h 2912664"/>
                <a:gd name="connsiteX12" fmla="*/ 745738 w 2262556"/>
                <a:gd name="connsiteY12" fmla="*/ 141231 h 2912664"/>
                <a:gd name="connsiteX13" fmla="*/ 787104 w 2262556"/>
                <a:gd name="connsiteY13" fmla="*/ 41365 h 2912664"/>
                <a:gd name="connsiteX0" fmla="*/ 787104 w 2262556"/>
                <a:gd name="connsiteY0" fmla="*/ 41365 h 2912664"/>
                <a:gd name="connsiteX1" fmla="*/ 886969 w 2262556"/>
                <a:gd name="connsiteY1" fmla="*/ 0 h 2912664"/>
                <a:gd name="connsiteX2" fmla="*/ 1028200 w 2262556"/>
                <a:gd name="connsiteY2" fmla="*/ 141231 h 2912664"/>
                <a:gd name="connsiteX3" fmla="*/ 1096626 w 2262556"/>
                <a:gd name="connsiteY3" fmla="*/ 863751 h 2912664"/>
                <a:gd name="connsiteX4" fmla="*/ 1695952 w 2262556"/>
                <a:gd name="connsiteY4" fmla="*/ 851069 h 2912664"/>
                <a:gd name="connsiteX5" fmla="*/ 1965411 w 2262556"/>
                <a:gd name="connsiteY5" fmla="*/ 1898342 h 2912664"/>
                <a:gd name="connsiteX6" fmla="*/ 2262556 w 2262556"/>
                <a:gd name="connsiteY6" fmla="*/ 2249789 h 2912664"/>
                <a:gd name="connsiteX7" fmla="*/ 1652346 w 2262556"/>
                <a:gd name="connsiteY7" fmla="*/ 2912664 h 2912664"/>
                <a:gd name="connsiteX8" fmla="*/ 1254050 w 2262556"/>
                <a:gd name="connsiteY8" fmla="*/ 2468062 h 2912664"/>
                <a:gd name="connsiteX9" fmla="*/ 647494 w 2262556"/>
                <a:gd name="connsiteY9" fmla="*/ 2073665 h 2912664"/>
                <a:gd name="connsiteX10" fmla="*/ 0 w 2262556"/>
                <a:gd name="connsiteY10" fmla="*/ 1381959 h 2912664"/>
                <a:gd name="connsiteX11" fmla="*/ 827659 w 2262556"/>
                <a:gd name="connsiteY11" fmla="*/ 1634217 h 2912664"/>
                <a:gd name="connsiteX12" fmla="*/ 745738 w 2262556"/>
                <a:gd name="connsiteY12" fmla="*/ 141231 h 2912664"/>
                <a:gd name="connsiteX13" fmla="*/ 787104 w 2262556"/>
                <a:gd name="connsiteY13" fmla="*/ 41365 h 2912664"/>
                <a:gd name="connsiteX0" fmla="*/ 787104 w 2262556"/>
                <a:gd name="connsiteY0" fmla="*/ 41365 h 2912664"/>
                <a:gd name="connsiteX1" fmla="*/ 886969 w 2262556"/>
                <a:gd name="connsiteY1" fmla="*/ 0 h 2912664"/>
                <a:gd name="connsiteX2" fmla="*/ 1028200 w 2262556"/>
                <a:gd name="connsiteY2" fmla="*/ 141231 h 2912664"/>
                <a:gd name="connsiteX3" fmla="*/ 1096626 w 2262556"/>
                <a:gd name="connsiteY3" fmla="*/ 863751 h 2912664"/>
                <a:gd name="connsiteX4" fmla="*/ 1695952 w 2262556"/>
                <a:gd name="connsiteY4" fmla="*/ 851069 h 2912664"/>
                <a:gd name="connsiteX5" fmla="*/ 1965411 w 2262556"/>
                <a:gd name="connsiteY5" fmla="*/ 1898342 h 2912664"/>
                <a:gd name="connsiteX6" fmla="*/ 2262556 w 2262556"/>
                <a:gd name="connsiteY6" fmla="*/ 2249789 h 2912664"/>
                <a:gd name="connsiteX7" fmla="*/ 1652346 w 2262556"/>
                <a:gd name="connsiteY7" fmla="*/ 2912664 h 2912664"/>
                <a:gd name="connsiteX8" fmla="*/ 1254050 w 2262556"/>
                <a:gd name="connsiteY8" fmla="*/ 2468062 h 2912664"/>
                <a:gd name="connsiteX9" fmla="*/ 647494 w 2262556"/>
                <a:gd name="connsiteY9" fmla="*/ 2073665 h 2912664"/>
                <a:gd name="connsiteX10" fmla="*/ 0 w 2262556"/>
                <a:gd name="connsiteY10" fmla="*/ 1381959 h 2912664"/>
                <a:gd name="connsiteX11" fmla="*/ 827659 w 2262556"/>
                <a:gd name="connsiteY11" fmla="*/ 1634217 h 2912664"/>
                <a:gd name="connsiteX12" fmla="*/ 745738 w 2262556"/>
                <a:gd name="connsiteY12" fmla="*/ 141231 h 2912664"/>
                <a:gd name="connsiteX13" fmla="*/ 787104 w 2262556"/>
                <a:gd name="connsiteY13" fmla="*/ 41365 h 2912664"/>
                <a:gd name="connsiteX0" fmla="*/ 787104 w 2262556"/>
                <a:gd name="connsiteY0" fmla="*/ 41365 h 3204020"/>
                <a:gd name="connsiteX1" fmla="*/ 886969 w 2262556"/>
                <a:gd name="connsiteY1" fmla="*/ 0 h 3204020"/>
                <a:gd name="connsiteX2" fmla="*/ 1028200 w 2262556"/>
                <a:gd name="connsiteY2" fmla="*/ 141231 h 3204020"/>
                <a:gd name="connsiteX3" fmla="*/ 1096626 w 2262556"/>
                <a:gd name="connsiteY3" fmla="*/ 863751 h 3204020"/>
                <a:gd name="connsiteX4" fmla="*/ 1695952 w 2262556"/>
                <a:gd name="connsiteY4" fmla="*/ 851069 h 3204020"/>
                <a:gd name="connsiteX5" fmla="*/ 1965411 w 2262556"/>
                <a:gd name="connsiteY5" fmla="*/ 1898342 h 3204020"/>
                <a:gd name="connsiteX6" fmla="*/ 2262556 w 2262556"/>
                <a:gd name="connsiteY6" fmla="*/ 2249789 h 3204020"/>
                <a:gd name="connsiteX7" fmla="*/ 1875442 w 2262556"/>
                <a:gd name="connsiteY7" fmla="*/ 3204020 h 3204020"/>
                <a:gd name="connsiteX8" fmla="*/ 1254050 w 2262556"/>
                <a:gd name="connsiteY8" fmla="*/ 2468062 h 3204020"/>
                <a:gd name="connsiteX9" fmla="*/ 647494 w 2262556"/>
                <a:gd name="connsiteY9" fmla="*/ 2073665 h 3204020"/>
                <a:gd name="connsiteX10" fmla="*/ 0 w 2262556"/>
                <a:gd name="connsiteY10" fmla="*/ 1381959 h 3204020"/>
                <a:gd name="connsiteX11" fmla="*/ 827659 w 2262556"/>
                <a:gd name="connsiteY11" fmla="*/ 1634217 h 3204020"/>
                <a:gd name="connsiteX12" fmla="*/ 745738 w 2262556"/>
                <a:gd name="connsiteY12" fmla="*/ 141231 h 3204020"/>
                <a:gd name="connsiteX13" fmla="*/ 787104 w 2262556"/>
                <a:gd name="connsiteY13" fmla="*/ 41365 h 3204020"/>
                <a:gd name="connsiteX0" fmla="*/ 787104 w 2616797"/>
                <a:gd name="connsiteY0" fmla="*/ 41365 h 3204020"/>
                <a:gd name="connsiteX1" fmla="*/ 886969 w 2616797"/>
                <a:gd name="connsiteY1" fmla="*/ 0 h 3204020"/>
                <a:gd name="connsiteX2" fmla="*/ 1028200 w 2616797"/>
                <a:gd name="connsiteY2" fmla="*/ 141231 h 3204020"/>
                <a:gd name="connsiteX3" fmla="*/ 1096626 w 2616797"/>
                <a:gd name="connsiteY3" fmla="*/ 863751 h 3204020"/>
                <a:gd name="connsiteX4" fmla="*/ 1695952 w 2616797"/>
                <a:gd name="connsiteY4" fmla="*/ 851069 h 3204020"/>
                <a:gd name="connsiteX5" fmla="*/ 1965411 w 2616797"/>
                <a:gd name="connsiteY5" fmla="*/ 1898342 h 3204020"/>
                <a:gd name="connsiteX6" fmla="*/ 2616797 w 2616797"/>
                <a:gd name="connsiteY6" fmla="*/ 2518120 h 3204020"/>
                <a:gd name="connsiteX7" fmla="*/ 1875442 w 2616797"/>
                <a:gd name="connsiteY7" fmla="*/ 3204020 h 3204020"/>
                <a:gd name="connsiteX8" fmla="*/ 1254050 w 2616797"/>
                <a:gd name="connsiteY8" fmla="*/ 2468062 h 3204020"/>
                <a:gd name="connsiteX9" fmla="*/ 647494 w 2616797"/>
                <a:gd name="connsiteY9" fmla="*/ 2073665 h 3204020"/>
                <a:gd name="connsiteX10" fmla="*/ 0 w 2616797"/>
                <a:gd name="connsiteY10" fmla="*/ 1381959 h 3204020"/>
                <a:gd name="connsiteX11" fmla="*/ 827659 w 2616797"/>
                <a:gd name="connsiteY11" fmla="*/ 1634217 h 3204020"/>
                <a:gd name="connsiteX12" fmla="*/ 745738 w 2616797"/>
                <a:gd name="connsiteY12" fmla="*/ 141231 h 3204020"/>
                <a:gd name="connsiteX13" fmla="*/ 787104 w 2616797"/>
                <a:gd name="connsiteY13" fmla="*/ 41365 h 3204020"/>
                <a:gd name="connsiteX0" fmla="*/ 787104 w 2616797"/>
                <a:gd name="connsiteY0" fmla="*/ 41365 h 3204020"/>
                <a:gd name="connsiteX1" fmla="*/ 886969 w 2616797"/>
                <a:gd name="connsiteY1" fmla="*/ 0 h 3204020"/>
                <a:gd name="connsiteX2" fmla="*/ 1028200 w 2616797"/>
                <a:gd name="connsiteY2" fmla="*/ 141231 h 3204020"/>
                <a:gd name="connsiteX3" fmla="*/ 1096626 w 2616797"/>
                <a:gd name="connsiteY3" fmla="*/ 863751 h 3204020"/>
                <a:gd name="connsiteX4" fmla="*/ 1695952 w 2616797"/>
                <a:gd name="connsiteY4" fmla="*/ 851069 h 3204020"/>
                <a:gd name="connsiteX5" fmla="*/ 1965411 w 2616797"/>
                <a:gd name="connsiteY5" fmla="*/ 1898342 h 3204020"/>
                <a:gd name="connsiteX6" fmla="*/ 2616797 w 2616797"/>
                <a:gd name="connsiteY6" fmla="*/ 2518120 h 3204020"/>
                <a:gd name="connsiteX7" fmla="*/ 1875442 w 2616797"/>
                <a:gd name="connsiteY7" fmla="*/ 3204020 h 3204020"/>
                <a:gd name="connsiteX8" fmla="*/ 1254050 w 2616797"/>
                <a:gd name="connsiteY8" fmla="*/ 2468062 h 3204020"/>
                <a:gd name="connsiteX9" fmla="*/ 647494 w 2616797"/>
                <a:gd name="connsiteY9" fmla="*/ 2073665 h 3204020"/>
                <a:gd name="connsiteX10" fmla="*/ 0 w 2616797"/>
                <a:gd name="connsiteY10" fmla="*/ 1381959 h 3204020"/>
                <a:gd name="connsiteX11" fmla="*/ 827659 w 2616797"/>
                <a:gd name="connsiteY11" fmla="*/ 1634217 h 3204020"/>
                <a:gd name="connsiteX12" fmla="*/ 745738 w 2616797"/>
                <a:gd name="connsiteY12" fmla="*/ 141231 h 3204020"/>
                <a:gd name="connsiteX13" fmla="*/ 787104 w 2616797"/>
                <a:gd name="connsiteY13" fmla="*/ 41365 h 3204020"/>
                <a:gd name="connsiteX0" fmla="*/ 787104 w 2635848"/>
                <a:gd name="connsiteY0" fmla="*/ 41365 h 3204020"/>
                <a:gd name="connsiteX1" fmla="*/ 886969 w 2635848"/>
                <a:gd name="connsiteY1" fmla="*/ 0 h 3204020"/>
                <a:gd name="connsiteX2" fmla="*/ 1028200 w 2635848"/>
                <a:gd name="connsiteY2" fmla="*/ 141231 h 3204020"/>
                <a:gd name="connsiteX3" fmla="*/ 1096626 w 2635848"/>
                <a:gd name="connsiteY3" fmla="*/ 863751 h 3204020"/>
                <a:gd name="connsiteX4" fmla="*/ 1695952 w 2635848"/>
                <a:gd name="connsiteY4" fmla="*/ 851069 h 3204020"/>
                <a:gd name="connsiteX5" fmla="*/ 1965411 w 2635848"/>
                <a:gd name="connsiteY5" fmla="*/ 1898342 h 3204020"/>
                <a:gd name="connsiteX6" fmla="*/ 2635848 w 2635848"/>
                <a:gd name="connsiteY6" fmla="*/ 2523197 h 3204020"/>
                <a:gd name="connsiteX7" fmla="*/ 1875442 w 2635848"/>
                <a:gd name="connsiteY7" fmla="*/ 3204020 h 3204020"/>
                <a:gd name="connsiteX8" fmla="*/ 1254050 w 2635848"/>
                <a:gd name="connsiteY8" fmla="*/ 2468062 h 3204020"/>
                <a:gd name="connsiteX9" fmla="*/ 647494 w 2635848"/>
                <a:gd name="connsiteY9" fmla="*/ 2073665 h 3204020"/>
                <a:gd name="connsiteX10" fmla="*/ 0 w 2635848"/>
                <a:gd name="connsiteY10" fmla="*/ 1381959 h 3204020"/>
                <a:gd name="connsiteX11" fmla="*/ 827659 w 2635848"/>
                <a:gd name="connsiteY11" fmla="*/ 1634217 h 3204020"/>
                <a:gd name="connsiteX12" fmla="*/ 745738 w 2635848"/>
                <a:gd name="connsiteY12" fmla="*/ 141231 h 3204020"/>
                <a:gd name="connsiteX13" fmla="*/ 787104 w 2635848"/>
                <a:gd name="connsiteY13" fmla="*/ 41365 h 3204020"/>
                <a:gd name="connsiteX0" fmla="*/ 787104 w 2651771"/>
                <a:gd name="connsiteY0" fmla="*/ 41365 h 3204020"/>
                <a:gd name="connsiteX1" fmla="*/ 886969 w 2651771"/>
                <a:gd name="connsiteY1" fmla="*/ 0 h 3204020"/>
                <a:gd name="connsiteX2" fmla="*/ 1028200 w 2651771"/>
                <a:gd name="connsiteY2" fmla="*/ 141231 h 3204020"/>
                <a:gd name="connsiteX3" fmla="*/ 1096626 w 2651771"/>
                <a:gd name="connsiteY3" fmla="*/ 863751 h 3204020"/>
                <a:gd name="connsiteX4" fmla="*/ 1695952 w 2651771"/>
                <a:gd name="connsiteY4" fmla="*/ 851069 h 3204020"/>
                <a:gd name="connsiteX5" fmla="*/ 1965411 w 2651771"/>
                <a:gd name="connsiteY5" fmla="*/ 1898342 h 3204020"/>
                <a:gd name="connsiteX6" fmla="*/ 2651771 w 2651771"/>
                <a:gd name="connsiteY6" fmla="*/ 2516454 h 3204020"/>
                <a:gd name="connsiteX7" fmla="*/ 1875442 w 2651771"/>
                <a:gd name="connsiteY7" fmla="*/ 3204020 h 3204020"/>
                <a:gd name="connsiteX8" fmla="*/ 1254050 w 2651771"/>
                <a:gd name="connsiteY8" fmla="*/ 2468062 h 3204020"/>
                <a:gd name="connsiteX9" fmla="*/ 647494 w 2651771"/>
                <a:gd name="connsiteY9" fmla="*/ 2073665 h 3204020"/>
                <a:gd name="connsiteX10" fmla="*/ 0 w 2651771"/>
                <a:gd name="connsiteY10" fmla="*/ 1381959 h 3204020"/>
                <a:gd name="connsiteX11" fmla="*/ 827659 w 2651771"/>
                <a:gd name="connsiteY11" fmla="*/ 1634217 h 3204020"/>
                <a:gd name="connsiteX12" fmla="*/ 745738 w 2651771"/>
                <a:gd name="connsiteY12" fmla="*/ 141231 h 3204020"/>
                <a:gd name="connsiteX13" fmla="*/ 787104 w 2651771"/>
                <a:gd name="connsiteY13" fmla="*/ 41365 h 320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51771" h="3204020">
                  <a:moveTo>
                    <a:pt x="787104" y="41365"/>
                  </a:moveTo>
                  <a:cubicBezTo>
                    <a:pt x="812661" y="15808"/>
                    <a:pt x="847969" y="0"/>
                    <a:pt x="886969" y="0"/>
                  </a:cubicBezTo>
                  <a:cubicBezTo>
                    <a:pt x="964969" y="0"/>
                    <a:pt x="1028200" y="63231"/>
                    <a:pt x="1028200" y="141231"/>
                  </a:cubicBezTo>
                  <a:lnTo>
                    <a:pt x="1096626" y="863751"/>
                  </a:lnTo>
                  <a:cubicBezTo>
                    <a:pt x="1324950" y="817026"/>
                    <a:pt x="1594219" y="679679"/>
                    <a:pt x="1695952" y="851069"/>
                  </a:cubicBezTo>
                  <a:cubicBezTo>
                    <a:pt x="1896857" y="1284096"/>
                    <a:pt x="2012961" y="1443677"/>
                    <a:pt x="1965411" y="1898342"/>
                  </a:cubicBezTo>
                  <a:cubicBezTo>
                    <a:pt x="2062863" y="2027881"/>
                    <a:pt x="2521735" y="2407218"/>
                    <a:pt x="2651771" y="2516454"/>
                  </a:cubicBezTo>
                  <a:lnTo>
                    <a:pt x="1875442" y="3204020"/>
                  </a:lnTo>
                  <a:lnTo>
                    <a:pt x="1254050" y="2468062"/>
                  </a:lnTo>
                  <a:cubicBezTo>
                    <a:pt x="1117281" y="2338792"/>
                    <a:pt x="856388" y="2269133"/>
                    <a:pt x="647494" y="2073665"/>
                  </a:cubicBezTo>
                  <a:cubicBezTo>
                    <a:pt x="560013" y="2007911"/>
                    <a:pt x="439289" y="1645529"/>
                    <a:pt x="0" y="1381959"/>
                  </a:cubicBezTo>
                  <a:cubicBezTo>
                    <a:pt x="137000" y="1119373"/>
                    <a:pt x="679491" y="1549956"/>
                    <a:pt x="827659" y="1634217"/>
                  </a:cubicBezTo>
                  <a:lnTo>
                    <a:pt x="745738" y="141231"/>
                  </a:lnTo>
                  <a:cubicBezTo>
                    <a:pt x="745738" y="102231"/>
                    <a:pt x="761546" y="66923"/>
                    <a:pt x="787104" y="41365"/>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nvGrpSpPr>
            <p:cNvPr id="32" name="Group 31">
              <a:extLst>
                <a:ext uri="{FF2B5EF4-FFF2-40B4-BE49-F238E27FC236}">
                  <a16:creationId xmlns:a16="http://schemas.microsoft.com/office/drawing/2014/main" id="{5DD4F6E2-0BED-4492-8ED9-C2C9B97D4FD4}"/>
                </a:ext>
              </a:extLst>
            </p:cNvPr>
            <p:cNvGrpSpPr/>
            <p:nvPr/>
          </p:nvGrpSpPr>
          <p:grpSpPr>
            <a:xfrm rot="20671139">
              <a:off x="7851048" y="454598"/>
              <a:ext cx="920312" cy="1717693"/>
              <a:chOff x="3501573" y="3178068"/>
              <a:chExt cx="1340594" cy="2737840"/>
            </a:xfrm>
          </p:grpSpPr>
          <p:sp>
            <p:nvSpPr>
              <p:cNvPr id="36" name="Freeform: Shape 35">
                <a:extLst>
                  <a:ext uri="{FF2B5EF4-FFF2-40B4-BE49-F238E27FC236}">
                    <a16:creationId xmlns:a16="http://schemas.microsoft.com/office/drawing/2014/main" id="{F243E7D4-FE75-40D3-A611-14C7CD7608B6}"/>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EE907C0-AE7F-442A-B597-E5CD9DB8A30B}"/>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788F540-75CB-4A92-882F-9AFC0113D58B}"/>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2F78163-DCFD-4F64-AA05-4A844F3F0F52}"/>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5481FB1-8C2B-4A2E-BDF1-9E3798A02F6C}"/>
                  </a:ext>
                </a:extLst>
              </p:cNvPr>
              <p:cNvSpPr/>
              <p:nvPr/>
            </p:nvSpPr>
            <p:spPr>
              <a:xfrm>
                <a:off x="3529897" y="3190652"/>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976DB975-EB3F-4344-847C-617E29937442}"/>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42" name="Group 41">
                <a:extLst>
                  <a:ext uri="{FF2B5EF4-FFF2-40B4-BE49-F238E27FC236}">
                    <a16:creationId xmlns:a16="http://schemas.microsoft.com/office/drawing/2014/main" id="{3C3AAE16-35FB-45FE-AF09-5791BB64ECB3}"/>
                  </a:ext>
                </a:extLst>
              </p:cNvPr>
              <p:cNvGrpSpPr/>
              <p:nvPr/>
            </p:nvGrpSpPr>
            <p:grpSpPr>
              <a:xfrm>
                <a:off x="4088508" y="5635852"/>
                <a:ext cx="173080" cy="173080"/>
                <a:chOff x="6768665" y="6038214"/>
                <a:chExt cx="147968" cy="147968"/>
              </a:xfrm>
            </p:grpSpPr>
            <p:sp>
              <p:nvSpPr>
                <p:cNvPr id="46" name="Oval 45">
                  <a:extLst>
                    <a:ext uri="{FF2B5EF4-FFF2-40B4-BE49-F238E27FC236}">
                      <a16:creationId xmlns:a16="http://schemas.microsoft.com/office/drawing/2014/main" id="{122024F2-4B4F-49AD-B9D0-1BA8CA4DF3DF}"/>
                    </a:ext>
                  </a:extLst>
                </p:cNvPr>
                <p:cNvSpPr/>
                <p:nvPr/>
              </p:nvSpPr>
              <p:spPr>
                <a:xfrm>
                  <a:off x="6768665" y="6038214"/>
                  <a:ext cx="147968" cy="1479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806380D7-E6D1-45A6-8899-D5DA38EFF942}"/>
                    </a:ext>
                  </a:extLst>
                </p:cNvPr>
                <p:cNvSpPr/>
                <p:nvPr/>
              </p:nvSpPr>
              <p:spPr>
                <a:xfrm>
                  <a:off x="6802088" y="6071634"/>
                  <a:ext cx="81180"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Freeform: Shape 42">
                <a:extLst>
                  <a:ext uri="{FF2B5EF4-FFF2-40B4-BE49-F238E27FC236}">
                    <a16:creationId xmlns:a16="http://schemas.microsoft.com/office/drawing/2014/main" id="{22CEA75D-B677-4226-8F4D-D53CBB8042C3}"/>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44" name="Rectangle: Rounded Corners 43">
                <a:extLst>
                  <a:ext uri="{FF2B5EF4-FFF2-40B4-BE49-F238E27FC236}">
                    <a16:creationId xmlns:a16="http://schemas.microsoft.com/office/drawing/2014/main" id="{1D2456F6-18C9-418D-8102-08CD66CF6147}"/>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7B6DB9B1-6CF2-4D99-B86A-0DD3257978E3}"/>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ounded Rectangle 51">
              <a:extLst>
                <a:ext uri="{FF2B5EF4-FFF2-40B4-BE49-F238E27FC236}">
                  <a16:creationId xmlns:a16="http://schemas.microsoft.com/office/drawing/2014/main" id="{839ECBA3-96EB-4CE1-982D-4AC6D7A6D204}"/>
                </a:ext>
              </a:extLst>
            </p:cNvPr>
            <p:cNvSpPr/>
            <p:nvPr/>
          </p:nvSpPr>
          <p:spPr>
            <a:xfrm rot="3148397">
              <a:off x="8629839" y="1102251"/>
              <a:ext cx="227781" cy="304797"/>
            </a:xfrm>
            <a:prstGeom prst="roundRect">
              <a:avLst>
                <a:gd name="adj" fmla="val 5000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34" name="Rounded Rectangle 52">
              <a:extLst>
                <a:ext uri="{FF2B5EF4-FFF2-40B4-BE49-F238E27FC236}">
                  <a16:creationId xmlns:a16="http://schemas.microsoft.com/office/drawing/2014/main" id="{DFAF03FC-B8D7-47F6-8A5F-194972C3BB58}"/>
                </a:ext>
              </a:extLst>
            </p:cNvPr>
            <p:cNvSpPr/>
            <p:nvPr/>
          </p:nvSpPr>
          <p:spPr>
            <a:xfrm rot="3148397">
              <a:off x="8649780" y="1320892"/>
              <a:ext cx="227781" cy="304797"/>
            </a:xfrm>
            <a:prstGeom prst="roundRect">
              <a:avLst>
                <a:gd name="adj" fmla="val 5000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35" name="Rounded Rectangle 53">
              <a:extLst>
                <a:ext uri="{FF2B5EF4-FFF2-40B4-BE49-F238E27FC236}">
                  <a16:creationId xmlns:a16="http://schemas.microsoft.com/office/drawing/2014/main" id="{9EB05A10-1FDC-452F-8AF2-774517365886}"/>
                </a:ext>
              </a:extLst>
            </p:cNvPr>
            <p:cNvSpPr/>
            <p:nvPr/>
          </p:nvSpPr>
          <p:spPr>
            <a:xfrm rot="3148397">
              <a:off x="8687025" y="1543513"/>
              <a:ext cx="215985" cy="260502"/>
            </a:xfrm>
            <a:prstGeom prst="roundRect">
              <a:avLst>
                <a:gd name="adj" fmla="val 5000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48" name="Freeform 19">
            <a:extLst>
              <a:ext uri="{FF2B5EF4-FFF2-40B4-BE49-F238E27FC236}">
                <a16:creationId xmlns:a16="http://schemas.microsoft.com/office/drawing/2014/main" id="{1A276660-F68C-473F-AF9A-6BF74BB3A016}"/>
              </a:ext>
            </a:extLst>
          </p:cNvPr>
          <p:cNvSpPr>
            <a:spLocks noChangeAspect="1"/>
          </p:cNvSpPr>
          <p:nvPr/>
        </p:nvSpPr>
        <p:spPr>
          <a:xfrm>
            <a:off x="1170434" y="1267385"/>
            <a:ext cx="521208" cy="484926"/>
          </a:xfrm>
          <a:custGeom>
            <a:avLst/>
            <a:gdLst>
              <a:gd name="connsiteX0" fmla="*/ 600075 w 2286000"/>
              <a:gd name="connsiteY0" fmla="*/ 9525 h 2038350"/>
              <a:gd name="connsiteX1" fmla="*/ 857250 w 2286000"/>
              <a:gd name="connsiteY1" fmla="*/ 561975 h 2038350"/>
              <a:gd name="connsiteX2" fmla="*/ 676275 w 2286000"/>
              <a:gd name="connsiteY2" fmla="*/ 828675 h 2038350"/>
              <a:gd name="connsiteX3" fmla="*/ 1485900 w 2286000"/>
              <a:gd name="connsiteY3" fmla="*/ 1543050 h 2038350"/>
              <a:gd name="connsiteX4" fmla="*/ 1733550 w 2286000"/>
              <a:gd name="connsiteY4" fmla="*/ 1257300 h 2038350"/>
              <a:gd name="connsiteX5" fmla="*/ 2286000 w 2286000"/>
              <a:gd name="connsiteY5" fmla="*/ 1485900 h 2038350"/>
              <a:gd name="connsiteX6" fmla="*/ 2257425 w 2286000"/>
              <a:gd name="connsiteY6" fmla="*/ 1828800 h 2038350"/>
              <a:gd name="connsiteX7" fmla="*/ 1752600 w 2286000"/>
              <a:gd name="connsiteY7" fmla="*/ 2038350 h 2038350"/>
              <a:gd name="connsiteX8" fmla="*/ 0 w 2286000"/>
              <a:gd name="connsiteY8" fmla="*/ 542925 h 2038350"/>
              <a:gd name="connsiteX9" fmla="*/ 295275 w 2286000"/>
              <a:gd name="connsiteY9" fmla="*/ 0 h 2038350"/>
              <a:gd name="connsiteX10" fmla="*/ 600075 w 2286000"/>
              <a:gd name="connsiteY10" fmla="*/ 9525 h 2038350"/>
              <a:gd name="connsiteX0" fmla="*/ 600075 w 2286000"/>
              <a:gd name="connsiteY0" fmla="*/ 9525 h 2038350"/>
              <a:gd name="connsiteX1" fmla="*/ 857250 w 2286000"/>
              <a:gd name="connsiteY1" fmla="*/ 561975 h 2038350"/>
              <a:gd name="connsiteX2" fmla="*/ 676275 w 2286000"/>
              <a:gd name="connsiteY2" fmla="*/ 828675 h 2038350"/>
              <a:gd name="connsiteX3" fmla="*/ 1485900 w 2286000"/>
              <a:gd name="connsiteY3" fmla="*/ 1543050 h 2038350"/>
              <a:gd name="connsiteX4" fmla="*/ 1733550 w 2286000"/>
              <a:gd name="connsiteY4" fmla="*/ 1257300 h 2038350"/>
              <a:gd name="connsiteX5" fmla="*/ 2286000 w 2286000"/>
              <a:gd name="connsiteY5" fmla="*/ 1485900 h 2038350"/>
              <a:gd name="connsiteX6" fmla="*/ 2257425 w 2286000"/>
              <a:gd name="connsiteY6" fmla="*/ 1828800 h 2038350"/>
              <a:gd name="connsiteX7" fmla="*/ 1752600 w 2286000"/>
              <a:gd name="connsiteY7" fmla="*/ 2038350 h 2038350"/>
              <a:gd name="connsiteX8" fmla="*/ 0 w 2286000"/>
              <a:gd name="connsiteY8" fmla="*/ 542925 h 2038350"/>
              <a:gd name="connsiteX9" fmla="*/ 295275 w 2286000"/>
              <a:gd name="connsiteY9" fmla="*/ 0 h 2038350"/>
              <a:gd name="connsiteX10" fmla="*/ 600075 w 2286000"/>
              <a:gd name="connsiteY10" fmla="*/ 9525 h 2038350"/>
              <a:gd name="connsiteX0" fmla="*/ 468131 w 2154056"/>
              <a:gd name="connsiteY0" fmla="*/ 9525 h 2038350"/>
              <a:gd name="connsiteX1" fmla="*/ 725306 w 2154056"/>
              <a:gd name="connsiteY1" fmla="*/ 561975 h 2038350"/>
              <a:gd name="connsiteX2" fmla="*/ 544331 w 2154056"/>
              <a:gd name="connsiteY2" fmla="*/ 828675 h 2038350"/>
              <a:gd name="connsiteX3" fmla="*/ 1353956 w 2154056"/>
              <a:gd name="connsiteY3" fmla="*/ 1543050 h 2038350"/>
              <a:gd name="connsiteX4" fmla="*/ 1601606 w 2154056"/>
              <a:gd name="connsiteY4" fmla="*/ 1257300 h 2038350"/>
              <a:gd name="connsiteX5" fmla="*/ 2154056 w 2154056"/>
              <a:gd name="connsiteY5" fmla="*/ 1485900 h 2038350"/>
              <a:gd name="connsiteX6" fmla="*/ 2125481 w 2154056"/>
              <a:gd name="connsiteY6" fmla="*/ 1828800 h 2038350"/>
              <a:gd name="connsiteX7" fmla="*/ 1620656 w 2154056"/>
              <a:gd name="connsiteY7" fmla="*/ 2038350 h 2038350"/>
              <a:gd name="connsiteX8" fmla="*/ 0 w 2154056"/>
              <a:gd name="connsiteY8" fmla="*/ 521446 h 2038350"/>
              <a:gd name="connsiteX9" fmla="*/ 163331 w 2154056"/>
              <a:gd name="connsiteY9" fmla="*/ 0 h 2038350"/>
              <a:gd name="connsiteX10" fmla="*/ 468131 w 2154056"/>
              <a:gd name="connsiteY10" fmla="*/ 9525 h 2038350"/>
              <a:gd name="connsiteX0" fmla="*/ 514158 w 2200083"/>
              <a:gd name="connsiteY0" fmla="*/ 9525 h 2038350"/>
              <a:gd name="connsiteX1" fmla="*/ 771333 w 2200083"/>
              <a:gd name="connsiteY1" fmla="*/ 561975 h 2038350"/>
              <a:gd name="connsiteX2" fmla="*/ 590358 w 2200083"/>
              <a:gd name="connsiteY2" fmla="*/ 828675 h 2038350"/>
              <a:gd name="connsiteX3" fmla="*/ 1399983 w 2200083"/>
              <a:gd name="connsiteY3" fmla="*/ 1543050 h 2038350"/>
              <a:gd name="connsiteX4" fmla="*/ 1647633 w 2200083"/>
              <a:gd name="connsiteY4" fmla="*/ 1257300 h 2038350"/>
              <a:gd name="connsiteX5" fmla="*/ 2200083 w 2200083"/>
              <a:gd name="connsiteY5" fmla="*/ 1485900 h 2038350"/>
              <a:gd name="connsiteX6" fmla="*/ 2171508 w 2200083"/>
              <a:gd name="connsiteY6" fmla="*/ 1828800 h 2038350"/>
              <a:gd name="connsiteX7" fmla="*/ 1666683 w 2200083"/>
              <a:gd name="connsiteY7" fmla="*/ 2038350 h 2038350"/>
              <a:gd name="connsiteX8" fmla="*/ 0 w 2200083"/>
              <a:gd name="connsiteY8" fmla="*/ 576679 h 2038350"/>
              <a:gd name="connsiteX9" fmla="*/ 209358 w 2200083"/>
              <a:gd name="connsiteY9" fmla="*/ 0 h 2038350"/>
              <a:gd name="connsiteX10" fmla="*/ 514158 w 2200083"/>
              <a:gd name="connsiteY10" fmla="*/ 9525 h 2038350"/>
              <a:gd name="connsiteX0" fmla="*/ 514158 w 2200083"/>
              <a:gd name="connsiteY0" fmla="*/ 9525 h 2038350"/>
              <a:gd name="connsiteX1" fmla="*/ 771333 w 2200083"/>
              <a:gd name="connsiteY1" fmla="*/ 561975 h 2038350"/>
              <a:gd name="connsiteX2" fmla="*/ 590358 w 2200083"/>
              <a:gd name="connsiteY2" fmla="*/ 828675 h 2038350"/>
              <a:gd name="connsiteX3" fmla="*/ 1399983 w 2200083"/>
              <a:gd name="connsiteY3" fmla="*/ 1543050 h 2038350"/>
              <a:gd name="connsiteX4" fmla="*/ 1647633 w 2200083"/>
              <a:gd name="connsiteY4" fmla="*/ 1257300 h 2038350"/>
              <a:gd name="connsiteX5" fmla="*/ 2200083 w 2200083"/>
              <a:gd name="connsiteY5" fmla="*/ 1485900 h 2038350"/>
              <a:gd name="connsiteX6" fmla="*/ 2171508 w 2200083"/>
              <a:gd name="connsiteY6" fmla="*/ 1828800 h 2038350"/>
              <a:gd name="connsiteX7" fmla="*/ 1666683 w 2200083"/>
              <a:gd name="connsiteY7" fmla="*/ 2038350 h 2038350"/>
              <a:gd name="connsiteX8" fmla="*/ 0 w 2200083"/>
              <a:gd name="connsiteY8" fmla="*/ 576679 h 2038350"/>
              <a:gd name="connsiteX9" fmla="*/ 209358 w 2200083"/>
              <a:gd name="connsiteY9" fmla="*/ 0 h 2038350"/>
              <a:gd name="connsiteX10" fmla="*/ 514158 w 2200083"/>
              <a:gd name="connsiteY10" fmla="*/ 9525 h 2038350"/>
              <a:gd name="connsiteX0" fmla="*/ 517360 w 2203285"/>
              <a:gd name="connsiteY0" fmla="*/ 9525 h 2038350"/>
              <a:gd name="connsiteX1" fmla="*/ 774535 w 2203285"/>
              <a:gd name="connsiteY1" fmla="*/ 561975 h 2038350"/>
              <a:gd name="connsiteX2" fmla="*/ 593560 w 2203285"/>
              <a:gd name="connsiteY2" fmla="*/ 828675 h 2038350"/>
              <a:gd name="connsiteX3" fmla="*/ 1403185 w 2203285"/>
              <a:gd name="connsiteY3" fmla="*/ 1543050 h 2038350"/>
              <a:gd name="connsiteX4" fmla="*/ 1650835 w 2203285"/>
              <a:gd name="connsiteY4" fmla="*/ 1257300 h 2038350"/>
              <a:gd name="connsiteX5" fmla="*/ 2203285 w 2203285"/>
              <a:gd name="connsiteY5" fmla="*/ 1485900 h 2038350"/>
              <a:gd name="connsiteX6" fmla="*/ 2174710 w 2203285"/>
              <a:gd name="connsiteY6" fmla="*/ 1828800 h 2038350"/>
              <a:gd name="connsiteX7" fmla="*/ 1669885 w 2203285"/>
              <a:gd name="connsiteY7" fmla="*/ 2038350 h 2038350"/>
              <a:gd name="connsiteX8" fmla="*/ 3202 w 2203285"/>
              <a:gd name="connsiteY8" fmla="*/ 576679 h 2038350"/>
              <a:gd name="connsiteX9" fmla="*/ 212560 w 2203285"/>
              <a:gd name="connsiteY9" fmla="*/ 0 h 2038350"/>
              <a:gd name="connsiteX10" fmla="*/ 517360 w 2203285"/>
              <a:gd name="connsiteY10" fmla="*/ 9525 h 2038350"/>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7066 w 2205641"/>
              <a:gd name="connsiteY6" fmla="*/ 1828800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7066 w 2205641"/>
              <a:gd name="connsiteY6" fmla="*/ 1828800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7066 w 2205641"/>
              <a:gd name="connsiteY6" fmla="*/ 1828800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7066 w 2205641"/>
              <a:gd name="connsiteY6" fmla="*/ 1828800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7066 w 2205641"/>
              <a:gd name="connsiteY6" fmla="*/ 1828800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7066 w 2205641"/>
              <a:gd name="connsiteY6" fmla="*/ 1828800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7066 w 2205641"/>
              <a:gd name="connsiteY6" fmla="*/ 1828800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05641"/>
              <a:gd name="connsiteY0" fmla="*/ 9525 h 2039504"/>
              <a:gd name="connsiteX1" fmla="*/ 776891 w 2205641"/>
              <a:gd name="connsiteY1" fmla="*/ 561975 h 2039504"/>
              <a:gd name="connsiteX2" fmla="*/ 595916 w 2205641"/>
              <a:gd name="connsiteY2" fmla="*/ 828675 h 2039504"/>
              <a:gd name="connsiteX3" fmla="*/ 1405541 w 2205641"/>
              <a:gd name="connsiteY3" fmla="*/ 1543050 h 2039504"/>
              <a:gd name="connsiteX4" fmla="*/ 1653191 w 2205641"/>
              <a:gd name="connsiteY4" fmla="*/ 1257300 h 2039504"/>
              <a:gd name="connsiteX5" fmla="*/ 2205641 w 2205641"/>
              <a:gd name="connsiteY5" fmla="*/ 1485900 h 2039504"/>
              <a:gd name="connsiteX6" fmla="*/ 2177066 w 2205641"/>
              <a:gd name="connsiteY6" fmla="*/ 1828800 h 2039504"/>
              <a:gd name="connsiteX7" fmla="*/ 1672241 w 2205641"/>
              <a:gd name="connsiteY7" fmla="*/ 2038350 h 2039504"/>
              <a:gd name="connsiteX8" fmla="*/ 5558 w 2205641"/>
              <a:gd name="connsiteY8" fmla="*/ 576679 h 2039504"/>
              <a:gd name="connsiteX9" fmla="*/ 214916 w 2205641"/>
              <a:gd name="connsiteY9" fmla="*/ 0 h 2039504"/>
              <a:gd name="connsiteX10" fmla="*/ 519716 w 2205641"/>
              <a:gd name="connsiteY10" fmla="*/ 9525 h 2039504"/>
              <a:gd name="connsiteX0" fmla="*/ 519716 w 2205641"/>
              <a:gd name="connsiteY0" fmla="*/ 9525 h 2039390"/>
              <a:gd name="connsiteX1" fmla="*/ 776891 w 2205641"/>
              <a:gd name="connsiteY1" fmla="*/ 561975 h 2039390"/>
              <a:gd name="connsiteX2" fmla="*/ 595916 w 2205641"/>
              <a:gd name="connsiteY2" fmla="*/ 828675 h 2039390"/>
              <a:gd name="connsiteX3" fmla="*/ 1405541 w 2205641"/>
              <a:gd name="connsiteY3" fmla="*/ 1543050 h 2039390"/>
              <a:gd name="connsiteX4" fmla="*/ 1653191 w 2205641"/>
              <a:gd name="connsiteY4" fmla="*/ 1257300 h 2039390"/>
              <a:gd name="connsiteX5" fmla="*/ 2205641 w 2205641"/>
              <a:gd name="connsiteY5" fmla="*/ 1485900 h 2039390"/>
              <a:gd name="connsiteX6" fmla="*/ 2164792 w 2205641"/>
              <a:gd name="connsiteY6" fmla="*/ 1810389 h 2039390"/>
              <a:gd name="connsiteX7" fmla="*/ 1672241 w 2205641"/>
              <a:gd name="connsiteY7" fmla="*/ 2038350 h 2039390"/>
              <a:gd name="connsiteX8" fmla="*/ 5558 w 2205641"/>
              <a:gd name="connsiteY8" fmla="*/ 576679 h 2039390"/>
              <a:gd name="connsiteX9" fmla="*/ 214916 w 2205641"/>
              <a:gd name="connsiteY9" fmla="*/ 0 h 2039390"/>
              <a:gd name="connsiteX10" fmla="*/ 519716 w 2205641"/>
              <a:gd name="connsiteY10" fmla="*/ 9525 h 2039390"/>
              <a:gd name="connsiteX0" fmla="*/ 519716 w 2205641"/>
              <a:gd name="connsiteY0" fmla="*/ 9525 h 2039547"/>
              <a:gd name="connsiteX1" fmla="*/ 776891 w 2205641"/>
              <a:gd name="connsiteY1" fmla="*/ 561975 h 2039547"/>
              <a:gd name="connsiteX2" fmla="*/ 595916 w 2205641"/>
              <a:gd name="connsiteY2" fmla="*/ 828675 h 2039547"/>
              <a:gd name="connsiteX3" fmla="*/ 1405541 w 2205641"/>
              <a:gd name="connsiteY3" fmla="*/ 1543050 h 2039547"/>
              <a:gd name="connsiteX4" fmla="*/ 1653191 w 2205641"/>
              <a:gd name="connsiteY4" fmla="*/ 1257300 h 2039547"/>
              <a:gd name="connsiteX5" fmla="*/ 2205641 w 2205641"/>
              <a:gd name="connsiteY5" fmla="*/ 1485900 h 2039547"/>
              <a:gd name="connsiteX6" fmla="*/ 2137175 w 2205641"/>
              <a:gd name="connsiteY6" fmla="*/ 1834937 h 2039547"/>
              <a:gd name="connsiteX7" fmla="*/ 1672241 w 2205641"/>
              <a:gd name="connsiteY7" fmla="*/ 2038350 h 2039547"/>
              <a:gd name="connsiteX8" fmla="*/ 5558 w 2205641"/>
              <a:gd name="connsiteY8" fmla="*/ 576679 h 2039547"/>
              <a:gd name="connsiteX9" fmla="*/ 214916 w 2205641"/>
              <a:gd name="connsiteY9" fmla="*/ 0 h 2039547"/>
              <a:gd name="connsiteX10" fmla="*/ 519716 w 2205641"/>
              <a:gd name="connsiteY10" fmla="*/ 9525 h 2039547"/>
              <a:gd name="connsiteX0" fmla="*/ 519716 w 2205641"/>
              <a:gd name="connsiteY0" fmla="*/ 9525 h 2039326"/>
              <a:gd name="connsiteX1" fmla="*/ 776891 w 2205641"/>
              <a:gd name="connsiteY1" fmla="*/ 561975 h 2039326"/>
              <a:gd name="connsiteX2" fmla="*/ 595916 w 2205641"/>
              <a:gd name="connsiteY2" fmla="*/ 828675 h 2039326"/>
              <a:gd name="connsiteX3" fmla="*/ 1405541 w 2205641"/>
              <a:gd name="connsiteY3" fmla="*/ 1543050 h 2039326"/>
              <a:gd name="connsiteX4" fmla="*/ 1653191 w 2205641"/>
              <a:gd name="connsiteY4" fmla="*/ 1257300 h 2039326"/>
              <a:gd name="connsiteX5" fmla="*/ 2205641 w 2205641"/>
              <a:gd name="connsiteY5" fmla="*/ 1485900 h 2039326"/>
              <a:gd name="connsiteX6" fmla="*/ 2170928 w 2205641"/>
              <a:gd name="connsiteY6" fmla="*/ 1798115 h 2039326"/>
              <a:gd name="connsiteX7" fmla="*/ 1672241 w 2205641"/>
              <a:gd name="connsiteY7" fmla="*/ 2038350 h 2039326"/>
              <a:gd name="connsiteX8" fmla="*/ 5558 w 2205641"/>
              <a:gd name="connsiteY8" fmla="*/ 576679 h 2039326"/>
              <a:gd name="connsiteX9" fmla="*/ 214916 w 2205641"/>
              <a:gd name="connsiteY9" fmla="*/ 0 h 2039326"/>
              <a:gd name="connsiteX10" fmla="*/ 519716 w 2205641"/>
              <a:gd name="connsiteY10" fmla="*/ 9525 h 2039326"/>
              <a:gd name="connsiteX0" fmla="*/ 519716 w 2205641"/>
              <a:gd name="connsiteY0" fmla="*/ 9525 h 2040651"/>
              <a:gd name="connsiteX1" fmla="*/ 776891 w 2205641"/>
              <a:gd name="connsiteY1" fmla="*/ 561975 h 2040651"/>
              <a:gd name="connsiteX2" fmla="*/ 595916 w 2205641"/>
              <a:gd name="connsiteY2" fmla="*/ 828675 h 2040651"/>
              <a:gd name="connsiteX3" fmla="*/ 1405541 w 2205641"/>
              <a:gd name="connsiteY3" fmla="*/ 1543050 h 2040651"/>
              <a:gd name="connsiteX4" fmla="*/ 1653191 w 2205641"/>
              <a:gd name="connsiteY4" fmla="*/ 1257300 h 2040651"/>
              <a:gd name="connsiteX5" fmla="*/ 2205641 w 2205641"/>
              <a:gd name="connsiteY5" fmla="*/ 1485900 h 2040651"/>
              <a:gd name="connsiteX6" fmla="*/ 2170928 w 2205641"/>
              <a:gd name="connsiteY6" fmla="*/ 1798115 h 2040651"/>
              <a:gd name="connsiteX7" fmla="*/ 1672241 w 2205641"/>
              <a:gd name="connsiteY7" fmla="*/ 2038350 h 2040651"/>
              <a:gd name="connsiteX8" fmla="*/ 5558 w 2205641"/>
              <a:gd name="connsiteY8" fmla="*/ 576679 h 2040651"/>
              <a:gd name="connsiteX9" fmla="*/ 214916 w 2205641"/>
              <a:gd name="connsiteY9" fmla="*/ 0 h 2040651"/>
              <a:gd name="connsiteX10" fmla="*/ 519716 w 2205641"/>
              <a:gd name="connsiteY10" fmla="*/ 9525 h 2040651"/>
              <a:gd name="connsiteX0" fmla="*/ 519716 w 2205641"/>
              <a:gd name="connsiteY0" fmla="*/ 9525 h 2040728"/>
              <a:gd name="connsiteX1" fmla="*/ 776891 w 2205641"/>
              <a:gd name="connsiteY1" fmla="*/ 561975 h 2040728"/>
              <a:gd name="connsiteX2" fmla="*/ 595916 w 2205641"/>
              <a:gd name="connsiteY2" fmla="*/ 828675 h 2040728"/>
              <a:gd name="connsiteX3" fmla="*/ 1405541 w 2205641"/>
              <a:gd name="connsiteY3" fmla="*/ 1543050 h 2040728"/>
              <a:gd name="connsiteX4" fmla="*/ 1653191 w 2205641"/>
              <a:gd name="connsiteY4" fmla="*/ 1257300 h 2040728"/>
              <a:gd name="connsiteX5" fmla="*/ 2205641 w 2205641"/>
              <a:gd name="connsiteY5" fmla="*/ 1485900 h 2040728"/>
              <a:gd name="connsiteX6" fmla="*/ 2170928 w 2205641"/>
              <a:gd name="connsiteY6" fmla="*/ 1798115 h 2040728"/>
              <a:gd name="connsiteX7" fmla="*/ 1672241 w 2205641"/>
              <a:gd name="connsiteY7" fmla="*/ 2038350 h 2040728"/>
              <a:gd name="connsiteX8" fmla="*/ 5558 w 2205641"/>
              <a:gd name="connsiteY8" fmla="*/ 576679 h 2040728"/>
              <a:gd name="connsiteX9" fmla="*/ 214916 w 2205641"/>
              <a:gd name="connsiteY9" fmla="*/ 0 h 2040728"/>
              <a:gd name="connsiteX10" fmla="*/ 519716 w 2205641"/>
              <a:gd name="connsiteY10" fmla="*/ 9525 h 2040728"/>
              <a:gd name="connsiteX0" fmla="*/ 519716 w 2205641"/>
              <a:gd name="connsiteY0" fmla="*/ 9525 h 2038357"/>
              <a:gd name="connsiteX1" fmla="*/ 776891 w 2205641"/>
              <a:gd name="connsiteY1" fmla="*/ 561975 h 2038357"/>
              <a:gd name="connsiteX2" fmla="*/ 595916 w 2205641"/>
              <a:gd name="connsiteY2" fmla="*/ 828675 h 2038357"/>
              <a:gd name="connsiteX3" fmla="*/ 1405541 w 2205641"/>
              <a:gd name="connsiteY3" fmla="*/ 1543050 h 2038357"/>
              <a:gd name="connsiteX4" fmla="*/ 1653191 w 2205641"/>
              <a:gd name="connsiteY4" fmla="*/ 1257300 h 2038357"/>
              <a:gd name="connsiteX5" fmla="*/ 2205641 w 2205641"/>
              <a:gd name="connsiteY5" fmla="*/ 1485900 h 2038357"/>
              <a:gd name="connsiteX6" fmla="*/ 2170928 w 2205641"/>
              <a:gd name="connsiteY6" fmla="*/ 1798115 h 2038357"/>
              <a:gd name="connsiteX7" fmla="*/ 1672241 w 2205641"/>
              <a:gd name="connsiteY7" fmla="*/ 2038350 h 2038357"/>
              <a:gd name="connsiteX8" fmla="*/ 5558 w 2205641"/>
              <a:gd name="connsiteY8" fmla="*/ 576679 h 2038357"/>
              <a:gd name="connsiteX9" fmla="*/ 214916 w 2205641"/>
              <a:gd name="connsiteY9" fmla="*/ 0 h 2038357"/>
              <a:gd name="connsiteX10" fmla="*/ 519716 w 2205641"/>
              <a:gd name="connsiteY10" fmla="*/ 9525 h 2038357"/>
              <a:gd name="connsiteX0" fmla="*/ 519716 w 2205641"/>
              <a:gd name="connsiteY0" fmla="*/ 9525 h 2038350"/>
              <a:gd name="connsiteX1" fmla="*/ 776891 w 2205641"/>
              <a:gd name="connsiteY1" fmla="*/ 561975 h 2038350"/>
              <a:gd name="connsiteX2" fmla="*/ 595916 w 2205641"/>
              <a:gd name="connsiteY2" fmla="*/ 828675 h 2038350"/>
              <a:gd name="connsiteX3" fmla="*/ 1405541 w 2205641"/>
              <a:gd name="connsiteY3" fmla="*/ 1543050 h 2038350"/>
              <a:gd name="connsiteX4" fmla="*/ 1653191 w 2205641"/>
              <a:gd name="connsiteY4" fmla="*/ 1257300 h 2038350"/>
              <a:gd name="connsiteX5" fmla="*/ 2205641 w 2205641"/>
              <a:gd name="connsiteY5" fmla="*/ 1485900 h 2038350"/>
              <a:gd name="connsiteX6" fmla="*/ 2170928 w 2205641"/>
              <a:gd name="connsiteY6" fmla="*/ 1798115 h 2038350"/>
              <a:gd name="connsiteX7" fmla="*/ 1672241 w 2205641"/>
              <a:gd name="connsiteY7" fmla="*/ 2038350 h 2038350"/>
              <a:gd name="connsiteX8" fmla="*/ 5558 w 2205641"/>
              <a:gd name="connsiteY8" fmla="*/ 576679 h 2038350"/>
              <a:gd name="connsiteX9" fmla="*/ 214916 w 2205641"/>
              <a:gd name="connsiteY9" fmla="*/ 0 h 2038350"/>
              <a:gd name="connsiteX10" fmla="*/ 519716 w 2205641"/>
              <a:gd name="connsiteY10" fmla="*/ 9525 h 2038350"/>
              <a:gd name="connsiteX0" fmla="*/ 519716 w 2210533"/>
              <a:gd name="connsiteY0" fmla="*/ 9525 h 2038350"/>
              <a:gd name="connsiteX1" fmla="*/ 776891 w 2210533"/>
              <a:gd name="connsiteY1" fmla="*/ 561975 h 2038350"/>
              <a:gd name="connsiteX2" fmla="*/ 595916 w 2210533"/>
              <a:gd name="connsiteY2" fmla="*/ 828675 h 2038350"/>
              <a:gd name="connsiteX3" fmla="*/ 1405541 w 2210533"/>
              <a:gd name="connsiteY3" fmla="*/ 1543050 h 2038350"/>
              <a:gd name="connsiteX4" fmla="*/ 1653191 w 2210533"/>
              <a:gd name="connsiteY4" fmla="*/ 1257300 h 2038350"/>
              <a:gd name="connsiteX5" fmla="*/ 2205641 w 2210533"/>
              <a:gd name="connsiteY5" fmla="*/ 1485900 h 2038350"/>
              <a:gd name="connsiteX6" fmla="*/ 2170928 w 2210533"/>
              <a:gd name="connsiteY6" fmla="*/ 1798115 h 2038350"/>
              <a:gd name="connsiteX7" fmla="*/ 1672241 w 2210533"/>
              <a:gd name="connsiteY7" fmla="*/ 2038350 h 2038350"/>
              <a:gd name="connsiteX8" fmla="*/ 5558 w 2210533"/>
              <a:gd name="connsiteY8" fmla="*/ 576679 h 2038350"/>
              <a:gd name="connsiteX9" fmla="*/ 214916 w 2210533"/>
              <a:gd name="connsiteY9" fmla="*/ 0 h 2038350"/>
              <a:gd name="connsiteX10" fmla="*/ 519716 w 2210533"/>
              <a:gd name="connsiteY10" fmla="*/ 9525 h 2038350"/>
              <a:gd name="connsiteX0" fmla="*/ 519716 w 2215210"/>
              <a:gd name="connsiteY0" fmla="*/ 9525 h 2038350"/>
              <a:gd name="connsiteX1" fmla="*/ 776891 w 2215210"/>
              <a:gd name="connsiteY1" fmla="*/ 561975 h 2038350"/>
              <a:gd name="connsiteX2" fmla="*/ 595916 w 2215210"/>
              <a:gd name="connsiteY2" fmla="*/ 828675 h 2038350"/>
              <a:gd name="connsiteX3" fmla="*/ 1405541 w 2215210"/>
              <a:gd name="connsiteY3" fmla="*/ 1543050 h 2038350"/>
              <a:gd name="connsiteX4" fmla="*/ 1653191 w 2215210"/>
              <a:gd name="connsiteY4" fmla="*/ 1257300 h 2038350"/>
              <a:gd name="connsiteX5" fmla="*/ 2205641 w 2215210"/>
              <a:gd name="connsiteY5" fmla="*/ 1485900 h 2038350"/>
              <a:gd name="connsiteX6" fmla="*/ 2170928 w 2215210"/>
              <a:gd name="connsiteY6" fmla="*/ 1798115 h 2038350"/>
              <a:gd name="connsiteX7" fmla="*/ 1672241 w 2215210"/>
              <a:gd name="connsiteY7" fmla="*/ 2038350 h 2038350"/>
              <a:gd name="connsiteX8" fmla="*/ 5558 w 2215210"/>
              <a:gd name="connsiteY8" fmla="*/ 576679 h 2038350"/>
              <a:gd name="connsiteX9" fmla="*/ 214916 w 2215210"/>
              <a:gd name="connsiteY9" fmla="*/ 0 h 2038350"/>
              <a:gd name="connsiteX10" fmla="*/ 519716 w 2215210"/>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53191 w 2216643"/>
              <a:gd name="connsiteY4" fmla="*/ 1257300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53191 w 2216643"/>
              <a:gd name="connsiteY4" fmla="*/ 1257300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95916 w 2216643"/>
              <a:gd name="connsiteY2" fmla="*/ 828675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68300 w 2216643"/>
              <a:gd name="connsiteY2" fmla="*/ 794922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25342 w 2216643"/>
              <a:gd name="connsiteY2" fmla="*/ 767306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76891 w 2216643"/>
              <a:gd name="connsiteY1" fmla="*/ 56197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58481 w 2216643"/>
              <a:gd name="connsiteY1" fmla="*/ 580385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61550 w 2216643"/>
              <a:gd name="connsiteY1" fmla="*/ 549701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19716 w 2216643"/>
              <a:gd name="connsiteY0" fmla="*/ 9525 h 2038350"/>
              <a:gd name="connsiteX1" fmla="*/ 761550 w 2216643"/>
              <a:gd name="connsiteY1" fmla="*/ 549701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19716 w 2216643"/>
              <a:gd name="connsiteY10" fmla="*/ 9525 h 2038350"/>
              <a:gd name="connsiteX0" fmla="*/ 538127 w 2216643"/>
              <a:gd name="connsiteY0" fmla="*/ 3388 h 2038350"/>
              <a:gd name="connsiteX1" fmla="*/ 761550 w 2216643"/>
              <a:gd name="connsiteY1" fmla="*/ 549701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38127 w 2216643"/>
              <a:gd name="connsiteY10" fmla="*/ 3388 h 2038350"/>
              <a:gd name="connsiteX0" fmla="*/ 538127 w 2216643"/>
              <a:gd name="connsiteY0" fmla="*/ 3388 h 2038350"/>
              <a:gd name="connsiteX1" fmla="*/ 761550 w 2216643"/>
              <a:gd name="connsiteY1" fmla="*/ 549701 h 2038350"/>
              <a:gd name="connsiteX2" fmla="*/ 559095 w 2216643"/>
              <a:gd name="connsiteY2" fmla="*/ 801059 h 2038350"/>
              <a:gd name="connsiteX3" fmla="*/ 1405541 w 2216643"/>
              <a:gd name="connsiteY3" fmla="*/ 1543050 h 2038350"/>
              <a:gd name="connsiteX4" fmla="*/ 1662397 w 2216643"/>
              <a:gd name="connsiteY4" fmla="*/ 1235821 h 2038350"/>
              <a:gd name="connsiteX5" fmla="*/ 2205641 w 2216643"/>
              <a:gd name="connsiteY5" fmla="*/ 1485900 h 2038350"/>
              <a:gd name="connsiteX6" fmla="*/ 2170928 w 2216643"/>
              <a:gd name="connsiteY6" fmla="*/ 1798115 h 2038350"/>
              <a:gd name="connsiteX7" fmla="*/ 1672241 w 2216643"/>
              <a:gd name="connsiteY7" fmla="*/ 2038350 h 2038350"/>
              <a:gd name="connsiteX8" fmla="*/ 5558 w 2216643"/>
              <a:gd name="connsiteY8" fmla="*/ 576679 h 2038350"/>
              <a:gd name="connsiteX9" fmla="*/ 214916 w 2216643"/>
              <a:gd name="connsiteY9" fmla="*/ 0 h 2038350"/>
              <a:gd name="connsiteX10" fmla="*/ 538127 w 2216643"/>
              <a:gd name="connsiteY10" fmla="*/ 3388 h 2038350"/>
              <a:gd name="connsiteX0" fmla="*/ 538127 w 2216643"/>
              <a:gd name="connsiteY0" fmla="*/ 12079 h 2047041"/>
              <a:gd name="connsiteX1" fmla="*/ 761550 w 2216643"/>
              <a:gd name="connsiteY1" fmla="*/ 558392 h 2047041"/>
              <a:gd name="connsiteX2" fmla="*/ 559095 w 2216643"/>
              <a:gd name="connsiteY2" fmla="*/ 809750 h 2047041"/>
              <a:gd name="connsiteX3" fmla="*/ 1405541 w 2216643"/>
              <a:gd name="connsiteY3" fmla="*/ 1551741 h 2047041"/>
              <a:gd name="connsiteX4" fmla="*/ 1662397 w 2216643"/>
              <a:gd name="connsiteY4" fmla="*/ 1244512 h 2047041"/>
              <a:gd name="connsiteX5" fmla="*/ 2205641 w 2216643"/>
              <a:gd name="connsiteY5" fmla="*/ 1494591 h 2047041"/>
              <a:gd name="connsiteX6" fmla="*/ 2170928 w 2216643"/>
              <a:gd name="connsiteY6" fmla="*/ 1806806 h 2047041"/>
              <a:gd name="connsiteX7" fmla="*/ 1672241 w 2216643"/>
              <a:gd name="connsiteY7" fmla="*/ 2047041 h 2047041"/>
              <a:gd name="connsiteX8" fmla="*/ 5558 w 2216643"/>
              <a:gd name="connsiteY8" fmla="*/ 585370 h 2047041"/>
              <a:gd name="connsiteX9" fmla="*/ 214916 w 2216643"/>
              <a:gd name="connsiteY9" fmla="*/ 8691 h 2047041"/>
              <a:gd name="connsiteX10" fmla="*/ 538127 w 2216643"/>
              <a:gd name="connsiteY10" fmla="*/ 12079 h 2047041"/>
              <a:gd name="connsiteX0" fmla="*/ 538432 w 2216948"/>
              <a:gd name="connsiteY0" fmla="*/ 8806 h 2043768"/>
              <a:gd name="connsiteX1" fmla="*/ 761855 w 2216948"/>
              <a:gd name="connsiteY1" fmla="*/ 555119 h 2043768"/>
              <a:gd name="connsiteX2" fmla="*/ 559400 w 2216948"/>
              <a:gd name="connsiteY2" fmla="*/ 806477 h 2043768"/>
              <a:gd name="connsiteX3" fmla="*/ 1405846 w 2216948"/>
              <a:gd name="connsiteY3" fmla="*/ 1548468 h 2043768"/>
              <a:gd name="connsiteX4" fmla="*/ 1662702 w 2216948"/>
              <a:gd name="connsiteY4" fmla="*/ 1241239 h 2043768"/>
              <a:gd name="connsiteX5" fmla="*/ 2205946 w 2216948"/>
              <a:gd name="connsiteY5" fmla="*/ 1491318 h 2043768"/>
              <a:gd name="connsiteX6" fmla="*/ 2171233 w 2216948"/>
              <a:gd name="connsiteY6" fmla="*/ 1803533 h 2043768"/>
              <a:gd name="connsiteX7" fmla="*/ 1672546 w 2216948"/>
              <a:gd name="connsiteY7" fmla="*/ 2043768 h 2043768"/>
              <a:gd name="connsiteX8" fmla="*/ 5863 w 2216948"/>
              <a:gd name="connsiteY8" fmla="*/ 582097 h 2043768"/>
              <a:gd name="connsiteX9" fmla="*/ 209084 w 2216948"/>
              <a:gd name="connsiteY9" fmla="*/ 20760 h 2043768"/>
              <a:gd name="connsiteX10" fmla="*/ 538432 w 2216948"/>
              <a:gd name="connsiteY10" fmla="*/ 8806 h 2043768"/>
              <a:gd name="connsiteX0" fmla="*/ 538432 w 2216948"/>
              <a:gd name="connsiteY0" fmla="*/ 16347 h 2051309"/>
              <a:gd name="connsiteX1" fmla="*/ 761855 w 2216948"/>
              <a:gd name="connsiteY1" fmla="*/ 562660 h 2051309"/>
              <a:gd name="connsiteX2" fmla="*/ 559400 w 2216948"/>
              <a:gd name="connsiteY2" fmla="*/ 814018 h 2051309"/>
              <a:gd name="connsiteX3" fmla="*/ 1405846 w 2216948"/>
              <a:gd name="connsiteY3" fmla="*/ 1556009 h 2051309"/>
              <a:gd name="connsiteX4" fmla="*/ 1662702 w 2216948"/>
              <a:gd name="connsiteY4" fmla="*/ 1248780 h 2051309"/>
              <a:gd name="connsiteX5" fmla="*/ 2205946 w 2216948"/>
              <a:gd name="connsiteY5" fmla="*/ 1498859 h 2051309"/>
              <a:gd name="connsiteX6" fmla="*/ 2171233 w 2216948"/>
              <a:gd name="connsiteY6" fmla="*/ 1811074 h 2051309"/>
              <a:gd name="connsiteX7" fmla="*/ 1672546 w 2216948"/>
              <a:gd name="connsiteY7" fmla="*/ 2051309 h 2051309"/>
              <a:gd name="connsiteX8" fmla="*/ 5863 w 2216948"/>
              <a:gd name="connsiteY8" fmla="*/ 589638 h 2051309"/>
              <a:gd name="connsiteX9" fmla="*/ 209084 w 2216948"/>
              <a:gd name="connsiteY9" fmla="*/ 28301 h 2051309"/>
              <a:gd name="connsiteX10" fmla="*/ 538432 w 2216948"/>
              <a:gd name="connsiteY10" fmla="*/ 16347 h 2051309"/>
              <a:gd name="connsiteX0" fmla="*/ 538432 w 2216948"/>
              <a:gd name="connsiteY0" fmla="*/ 9238 h 2044200"/>
              <a:gd name="connsiteX1" fmla="*/ 761855 w 2216948"/>
              <a:gd name="connsiteY1" fmla="*/ 555551 h 2044200"/>
              <a:gd name="connsiteX2" fmla="*/ 559400 w 2216948"/>
              <a:gd name="connsiteY2" fmla="*/ 806909 h 2044200"/>
              <a:gd name="connsiteX3" fmla="*/ 1405846 w 2216948"/>
              <a:gd name="connsiteY3" fmla="*/ 1548900 h 2044200"/>
              <a:gd name="connsiteX4" fmla="*/ 1662702 w 2216948"/>
              <a:gd name="connsiteY4" fmla="*/ 1241671 h 2044200"/>
              <a:gd name="connsiteX5" fmla="*/ 2205946 w 2216948"/>
              <a:gd name="connsiteY5" fmla="*/ 1491750 h 2044200"/>
              <a:gd name="connsiteX6" fmla="*/ 2171233 w 2216948"/>
              <a:gd name="connsiteY6" fmla="*/ 1803965 h 2044200"/>
              <a:gd name="connsiteX7" fmla="*/ 1672546 w 2216948"/>
              <a:gd name="connsiteY7" fmla="*/ 2044200 h 2044200"/>
              <a:gd name="connsiteX8" fmla="*/ 5863 w 2216948"/>
              <a:gd name="connsiteY8" fmla="*/ 582529 h 2044200"/>
              <a:gd name="connsiteX9" fmla="*/ 209084 w 2216948"/>
              <a:gd name="connsiteY9" fmla="*/ 48809 h 2044200"/>
              <a:gd name="connsiteX10" fmla="*/ 538432 w 2216948"/>
              <a:gd name="connsiteY10" fmla="*/ 9238 h 2044200"/>
              <a:gd name="connsiteX0" fmla="*/ 538432 w 2216948"/>
              <a:gd name="connsiteY0" fmla="*/ 17164 h 2052126"/>
              <a:gd name="connsiteX1" fmla="*/ 761855 w 2216948"/>
              <a:gd name="connsiteY1" fmla="*/ 563477 h 2052126"/>
              <a:gd name="connsiteX2" fmla="*/ 559400 w 2216948"/>
              <a:gd name="connsiteY2" fmla="*/ 814835 h 2052126"/>
              <a:gd name="connsiteX3" fmla="*/ 1405846 w 2216948"/>
              <a:gd name="connsiteY3" fmla="*/ 1556826 h 2052126"/>
              <a:gd name="connsiteX4" fmla="*/ 1662702 w 2216948"/>
              <a:gd name="connsiteY4" fmla="*/ 1249597 h 2052126"/>
              <a:gd name="connsiteX5" fmla="*/ 2205946 w 2216948"/>
              <a:gd name="connsiteY5" fmla="*/ 1499676 h 2052126"/>
              <a:gd name="connsiteX6" fmla="*/ 2171233 w 2216948"/>
              <a:gd name="connsiteY6" fmla="*/ 1811891 h 2052126"/>
              <a:gd name="connsiteX7" fmla="*/ 1672546 w 2216948"/>
              <a:gd name="connsiteY7" fmla="*/ 2052126 h 2052126"/>
              <a:gd name="connsiteX8" fmla="*/ 5863 w 2216948"/>
              <a:gd name="connsiteY8" fmla="*/ 590455 h 2052126"/>
              <a:gd name="connsiteX9" fmla="*/ 209084 w 2216948"/>
              <a:gd name="connsiteY9" fmla="*/ 56735 h 2052126"/>
              <a:gd name="connsiteX10" fmla="*/ 538432 w 2216948"/>
              <a:gd name="connsiteY10" fmla="*/ 17164 h 2052126"/>
              <a:gd name="connsiteX0" fmla="*/ 538142 w 2216658"/>
              <a:gd name="connsiteY0" fmla="*/ 17164 h 2052126"/>
              <a:gd name="connsiteX1" fmla="*/ 761565 w 2216658"/>
              <a:gd name="connsiteY1" fmla="*/ 563477 h 2052126"/>
              <a:gd name="connsiteX2" fmla="*/ 559110 w 2216658"/>
              <a:gd name="connsiteY2" fmla="*/ 814835 h 2052126"/>
              <a:gd name="connsiteX3" fmla="*/ 1405556 w 2216658"/>
              <a:gd name="connsiteY3" fmla="*/ 1556826 h 2052126"/>
              <a:gd name="connsiteX4" fmla="*/ 1662412 w 2216658"/>
              <a:gd name="connsiteY4" fmla="*/ 1249597 h 2052126"/>
              <a:gd name="connsiteX5" fmla="*/ 2205656 w 2216658"/>
              <a:gd name="connsiteY5" fmla="*/ 1499676 h 2052126"/>
              <a:gd name="connsiteX6" fmla="*/ 2170943 w 2216658"/>
              <a:gd name="connsiteY6" fmla="*/ 1811891 h 2052126"/>
              <a:gd name="connsiteX7" fmla="*/ 1672256 w 2216658"/>
              <a:gd name="connsiteY7" fmla="*/ 2052126 h 2052126"/>
              <a:gd name="connsiteX8" fmla="*/ 5573 w 2216658"/>
              <a:gd name="connsiteY8" fmla="*/ 590455 h 2052126"/>
              <a:gd name="connsiteX9" fmla="*/ 208794 w 2216658"/>
              <a:gd name="connsiteY9" fmla="*/ 56735 h 2052126"/>
              <a:gd name="connsiteX10" fmla="*/ 538142 w 2216658"/>
              <a:gd name="connsiteY10" fmla="*/ 17164 h 2052126"/>
              <a:gd name="connsiteX0" fmla="*/ 532750 w 2211266"/>
              <a:gd name="connsiteY0" fmla="*/ 17164 h 2052126"/>
              <a:gd name="connsiteX1" fmla="*/ 756173 w 2211266"/>
              <a:gd name="connsiteY1" fmla="*/ 563477 h 2052126"/>
              <a:gd name="connsiteX2" fmla="*/ 553718 w 2211266"/>
              <a:gd name="connsiteY2" fmla="*/ 814835 h 2052126"/>
              <a:gd name="connsiteX3" fmla="*/ 1400164 w 2211266"/>
              <a:gd name="connsiteY3" fmla="*/ 1556826 h 2052126"/>
              <a:gd name="connsiteX4" fmla="*/ 1657020 w 2211266"/>
              <a:gd name="connsiteY4" fmla="*/ 1249597 h 2052126"/>
              <a:gd name="connsiteX5" fmla="*/ 2200264 w 2211266"/>
              <a:gd name="connsiteY5" fmla="*/ 1499676 h 2052126"/>
              <a:gd name="connsiteX6" fmla="*/ 2165551 w 2211266"/>
              <a:gd name="connsiteY6" fmla="*/ 1811891 h 2052126"/>
              <a:gd name="connsiteX7" fmla="*/ 1666864 w 2211266"/>
              <a:gd name="connsiteY7" fmla="*/ 2052126 h 2052126"/>
              <a:gd name="connsiteX8" fmla="*/ 181 w 2211266"/>
              <a:gd name="connsiteY8" fmla="*/ 590455 h 2052126"/>
              <a:gd name="connsiteX9" fmla="*/ 203402 w 2211266"/>
              <a:gd name="connsiteY9" fmla="*/ 56735 h 2052126"/>
              <a:gd name="connsiteX10" fmla="*/ 532750 w 2211266"/>
              <a:gd name="connsiteY10" fmla="*/ 17164 h 2052126"/>
              <a:gd name="connsiteX0" fmla="*/ 532750 w 2211266"/>
              <a:gd name="connsiteY0" fmla="*/ 17164 h 2052126"/>
              <a:gd name="connsiteX1" fmla="*/ 756173 w 2211266"/>
              <a:gd name="connsiteY1" fmla="*/ 563477 h 2052126"/>
              <a:gd name="connsiteX2" fmla="*/ 553718 w 2211266"/>
              <a:gd name="connsiteY2" fmla="*/ 814835 h 2052126"/>
              <a:gd name="connsiteX3" fmla="*/ 1400164 w 2211266"/>
              <a:gd name="connsiteY3" fmla="*/ 1556826 h 2052126"/>
              <a:gd name="connsiteX4" fmla="*/ 1657020 w 2211266"/>
              <a:gd name="connsiteY4" fmla="*/ 1249597 h 2052126"/>
              <a:gd name="connsiteX5" fmla="*/ 2200264 w 2211266"/>
              <a:gd name="connsiteY5" fmla="*/ 1499676 h 2052126"/>
              <a:gd name="connsiteX6" fmla="*/ 2165551 w 2211266"/>
              <a:gd name="connsiteY6" fmla="*/ 1811891 h 2052126"/>
              <a:gd name="connsiteX7" fmla="*/ 1666864 w 2211266"/>
              <a:gd name="connsiteY7" fmla="*/ 2052126 h 2052126"/>
              <a:gd name="connsiteX8" fmla="*/ 181 w 2211266"/>
              <a:gd name="connsiteY8" fmla="*/ 590455 h 2052126"/>
              <a:gd name="connsiteX9" fmla="*/ 203402 w 2211266"/>
              <a:gd name="connsiteY9" fmla="*/ 56735 h 2052126"/>
              <a:gd name="connsiteX10" fmla="*/ 532750 w 2211266"/>
              <a:gd name="connsiteY10" fmla="*/ 17164 h 2052126"/>
              <a:gd name="connsiteX0" fmla="*/ 514412 w 2192928"/>
              <a:gd name="connsiteY0" fmla="*/ 17164 h 2052126"/>
              <a:gd name="connsiteX1" fmla="*/ 737835 w 2192928"/>
              <a:gd name="connsiteY1" fmla="*/ 563477 h 2052126"/>
              <a:gd name="connsiteX2" fmla="*/ 535380 w 2192928"/>
              <a:gd name="connsiteY2" fmla="*/ 814835 h 2052126"/>
              <a:gd name="connsiteX3" fmla="*/ 1381826 w 2192928"/>
              <a:gd name="connsiteY3" fmla="*/ 1556826 h 2052126"/>
              <a:gd name="connsiteX4" fmla="*/ 1638682 w 2192928"/>
              <a:gd name="connsiteY4" fmla="*/ 1249597 h 2052126"/>
              <a:gd name="connsiteX5" fmla="*/ 2181926 w 2192928"/>
              <a:gd name="connsiteY5" fmla="*/ 1499676 h 2052126"/>
              <a:gd name="connsiteX6" fmla="*/ 2147213 w 2192928"/>
              <a:gd name="connsiteY6" fmla="*/ 1811891 h 2052126"/>
              <a:gd name="connsiteX7" fmla="*/ 1648526 w 2192928"/>
              <a:gd name="connsiteY7" fmla="*/ 2052126 h 2052126"/>
              <a:gd name="connsiteX8" fmla="*/ 254 w 2192928"/>
              <a:gd name="connsiteY8" fmla="*/ 593523 h 2052126"/>
              <a:gd name="connsiteX9" fmla="*/ 185064 w 2192928"/>
              <a:gd name="connsiteY9" fmla="*/ 56735 h 2052126"/>
              <a:gd name="connsiteX10" fmla="*/ 514412 w 2192928"/>
              <a:gd name="connsiteY10" fmla="*/ 17164 h 2052126"/>
              <a:gd name="connsiteX0" fmla="*/ 520753 w 2199269"/>
              <a:gd name="connsiteY0" fmla="*/ 17164 h 2052126"/>
              <a:gd name="connsiteX1" fmla="*/ 744176 w 2199269"/>
              <a:gd name="connsiteY1" fmla="*/ 563477 h 2052126"/>
              <a:gd name="connsiteX2" fmla="*/ 541721 w 2199269"/>
              <a:gd name="connsiteY2" fmla="*/ 814835 h 2052126"/>
              <a:gd name="connsiteX3" fmla="*/ 1388167 w 2199269"/>
              <a:gd name="connsiteY3" fmla="*/ 1556826 h 2052126"/>
              <a:gd name="connsiteX4" fmla="*/ 1645023 w 2199269"/>
              <a:gd name="connsiteY4" fmla="*/ 1249597 h 2052126"/>
              <a:gd name="connsiteX5" fmla="*/ 2188267 w 2199269"/>
              <a:gd name="connsiteY5" fmla="*/ 1499676 h 2052126"/>
              <a:gd name="connsiteX6" fmla="*/ 2153554 w 2199269"/>
              <a:gd name="connsiteY6" fmla="*/ 1811891 h 2052126"/>
              <a:gd name="connsiteX7" fmla="*/ 1654867 w 2199269"/>
              <a:gd name="connsiteY7" fmla="*/ 2052126 h 2052126"/>
              <a:gd name="connsiteX8" fmla="*/ 6595 w 2199269"/>
              <a:gd name="connsiteY8" fmla="*/ 593523 h 2052126"/>
              <a:gd name="connsiteX9" fmla="*/ 191405 w 2199269"/>
              <a:gd name="connsiteY9" fmla="*/ 56735 h 2052126"/>
              <a:gd name="connsiteX10" fmla="*/ 520753 w 2199269"/>
              <a:gd name="connsiteY10" fmla="*/ 17164 h 2052126"/>
              <a:gd name="connsiteX0" fmla="*/ 532311 w 2210827"/>
              <a:gd name="connsiteY0" fmla="*/ 17164 h 2052126"/>
              <a:gd name="connsiteX1" fmla="*/ 755734 w 2210827"/>
              <a:gd name="connsiteY1" fmla="*/ 563477 h 2052126"/>
              <a:gd name="connsiteX2" fmla="*/ 553279 w 2210827"/>
              <a:gd name="connsiteY2" fmla="*/ 814835 h 2052126"/>
              <a:gd name="connsiteX3" fmla="*/ 1399725 w 2210827"/>
              <a:gd name="connsiteY3" fmla="*/ 1556826 h 2052126"/>
              <a:gd name="connsiteX4" fmla="*/ 1656581 w 2210827"/>
              <a:gd name="connsiteY4" fmla="*/ 1249597 h 2052126"/>
              <a:gd name="connsiteX5" fmla="*/ 2199825 w 2210827"/>
              <a:gd name="connsiteY5" fmla="*/ 1499676 h 2052126"/>
              <a:gd name="connsiteX6" fmla="*/ 2165112 w 2210827"/>
              <a:gd name="connsiteY6" fmla="*/ 1811891 h 2052126"/>
              <a:gd name="connsiteX7" fmla="*/ 1666425 w 2210827"/>
              <a:gd name="connsiteY7" fmla="*/ 2052126 h 2052126"/>
              <a:gd name="connsiteX8" fmla="*/ 5879 w 2210827"/>
              <a:gd name="connsiteY8" fmla="*/ 590455 h 2052126"/>
              <a:gd name="connsiteX9" fmla="*/ 202963 w 2210827"/>
              <a:gd name="connsiteY9" fmla="*/ 56735 h 2052126"/>
              <a:gd name="connsiteX10" fmla="*/ 532311 w 2210827"/>
              <a:gd name="connsiteY10" fmla="*/ 17164 h 2052126"/>
              <a:gd name="connsiteX0" fmla="*/ 532311 w 2205014"/>
              <a:gd name="connsiteY0" fmla="*/ 17164 h 2052126"/>
              <a:gd name="connsiteX1" fmla="*/ 755734 w 2205014"/>
              <a:gd name="connsiteY1" fmla="*/ 563477 h 2052126"/>
              <a:gd name="connsiteX2" fmla="*/ 553279 w 2205014"/>
              <a:gd name="connsiteY2" fmla="*/ 814835 h 2052126"/>
              <a:gd name="connsiteX3" fmla="*/ 1399725 w 2205014"/>
              <a:gd name="connsiteY3" fmla="*/ 1556826 h 2052126"/>
              <a:gd name="connsiteX4" fmla="*/ 1656581 w 2205014"/>
              <a:gd name="connsiteY4" fmla="*/ 1249597 h 2052126"/>
              <a:gd name="connsiteX5" fmla="*/ 2199825 w 2205014"/>
              <a:gd name="connsiteY5" fmla="*/ 1499676 h 2052126"/>
              <a:gd name="connsiteX6" fmla="*/ 2131359 w 2205014"/>
              <a:gd name="connsiteY6" fmla="*/ 1818028 h 2052126"/>
              <a:gd name="connsiteX7" fmla="*/ 1666425 w 2205014"/>
              <a:gd name="connsiteY7" fmla="*/ 2052126 h 2052126"/>
              <a:gd name="connsiteX8" fmla="*/ 5879 w 2205014"/>
              <a:gd name="connsiteY8" fmla="*/ 590455 h 2052126"/>
              <a:gd name="connsiteX9" fmla="*/ 202963 w 2205014"/>
              <a:gd name="connsiteY9" fmla="*/ 56735 h 2052126"/>
              <a:gd name="connsiteX10" fmla="*/ 532311 w 2205014"/>
              <a:gd name="connsiteY10" fmla="*/ 17164 h 2052126"/>
              <a:gd name="connsiteX0" fmla="*/ 532311 w 2202839"/>
              <a:gd name="connsiteY0" fmla="*/ 17164 h 2052126"/>
              <a:gd name="connsiteX1" fmla="*/ 755734 w 2202839"/>
              <a:gd name="connsiteY1" fmla="*/ 563477 h 2052126"/>
              <a:gd name="connsiteX2" fmla="*/ 553279 w 2202839"/>
              <a:gd name="connsiteY2" fmla="*/ 814835 h 2052126"/>
              <a:gd name="connsiteX3" fmla="*/ 1399725 w 2202839"/>
              <a:gd name="connsiteY3" fmla="*/ 1556826 h 2052126"/>
              <a:gd name="connsiteX4" fmla="*/ 1656581 w 2202839"/>
              <a:gd name="connsiteY4" fmla="*/ 1249597 h 2052126"/>
              <a:gd name="connsiteX5" fmla="*/ 2199825 w 2202839"/>
              <a:gd name="connsiteY5" fmla="*/ 1499676 h 2052126"/>
              <a:gd name="connsiteX6" fmla="*/ 2091469 w 2202839"/>
              <a:gd name="connsiteY6" fmla="*/ 1827233 h 2052126"/>
              <a:gd name="connsiteX7" fmla="*/ 1666425 w 2202839"/>
              <a:gd name="connsiteY7" fmla="*/ 2052126 h 2052126"/>
              <a:gd name="connsiteX8" fmla="*/ 5879 w 2202839"/>
              <a:gd name="connsiteY8" fmla="*/ 590455 h 2052126"/>
              <a:gd name="connsiteX9" fmla="*/ 202963 w 2202839"/>
              <a:gd name="connsiteY9" fmla="*/ 56735 h 2052126"/>
              <a:gd name="connsiteX10" fmla="*/ 532311 w 2202839"/>
              <a:gd name="connsiteY10" fmla="*/ 17164 h 2052126"/>
              <a:gd name="connsiteX0" fmla="*/ 532311 w 2203429"/>
              <a:gd name="connsiteY0" fmla="*/ 17164 h 2052126"/>
              <a:gd name="connsiteX1" fmla="*/ 755734 w 2203429"/>
              <a:gd name="connsiteY1" fmla="*/ 563477 h 2052126"/>
              <a:gd name="connsiteX2" fmla="*/ 553279 w 2203429"/>
              <a:gd name="connsiteY2" fmla="*/ 814835 h 2052126"/>
              <a:gd name="connsiteX3" fmla="*/ 1399725 w 2203429"/>
              <a:gd name="connsiteY3" fmla="*/ 1556826 h 2052126"/>
              <a:gd name="connsiteX4" fmla="*/ 1656581 w 2203429"/>
              <a:gd name="connsiteY4" fmla="*/ 1249597 h 2052126"/>
              <a:gd name="connsiteX5" fmla="*/ 2199825 w 2203429"/>
              <a:gd name="connsiteY5" fmla="*/ 1499676 h 2052126"/>
              <a:gd name="connsiteX6" fmla="*/ 2106811 w 2203429"/>
              <a:gd name="connsiteY6" fmla="*/ 1851781 h 2052126"/>
              <a:gd name="connsiteX7" fmla="*/ 1666425 w 2203429"/>
              <a:gd name="connsiteY7" fmla="*/ 2052126 h 2052126"/>
              <a:gd name="connsiteX8" fmla="*/ 5879 w 2203429"/>
              <a:gd name="connsiteY8" fmla="*/ 590455 h 2052126"/>
              <a:gd name="connsiteX9" fmla="*/ 202963 w 2203429"/>
              <a:gd name="connsiteY9" fmla="*/ 56735 h 2052126"/>
              <a:gd name="connsiteX10" fmla="*/ 532311 w 2203429"/>
              <a:gd name="connsiteY10" fmla="*/ 17164 h 2052126"/>
              <a:gd name="connsiteX0" fmla="*/ 532311 w 2204638"/>
              <a:gd name="connsiteY0" fmla="*/ 17164 h 2052126"/>
              <a:gd name="connsiteX1" fmla="*/ 755734 w 2204638"/>
              <a:gd name="connsiteY1" fmla="*/ 563477 h 2052126"/>
              <a:gd name="connsiteX2" fmla="*/ 553279 w 2204638"/>
              <a:gd name="connsiteY2" fmla="*/ 814835 h 2052126"/>
              <a:gd name="connsiteX3" fmla="*/ 1399725 w 2204638"/>
              <a:gd name="connsiteY3" fmla="*/ 1556826 h 2052126"/>
              <a:gd name="connsiteX4" fmla="*/ 1656581 w 2204638"/>
              <a:gd name="connsiteY4" fmla="*/ 1249597 h 2052126"/>
              <a:gd name="connsiteX5" fmla="*/ 2199825 w 2204638"/>
              <a:gd name="connsiteY5" fmla="*/ 1499676 h 2052126"/>
              <a:gd name="connsiteX6" fmla="*/ 2106811 w 2204638"/>
              <a:gd name="connsiteY6" fmla="*/ 1851781 h 2052126"/>
              <a:gd name="connsiteX7" fmla="*/ 1666425 w 2204638"/>
              <a:gd name="connsiteY7" fmla="*/ 2052126 h 2052126"/>
              <a:gd name="connsiteX8" fmla="*/ 5879 w 2204638"/>
              <a:gd name="connsiteY8" fmla="*/ 590455 h 2052126"/>
              <a:gd name="connsiteX9" fmla="*/ 202963 w 2204638"/>
              <a:gd name="connsiteY9" fmla="*/ 56735 h 2052126"/>
              <a:gd name="connsiteX10" fmla="*/ 532311 w 2204638"/>
              <a:gd name="connsiteY10" fmla="*/ 17164 h 2052126"/>
              <a:gd name="connsiteX0" fmla="*/ 532311 w 2204638"/>
              <a:gd name="connsiteY0" fmla="*/ 17164 h 2052126"/>
              <a:gd name="connsiteX1" fmla="*/ 755734 w 2204638"/>
              <a:gd name="connsiteY1" fmla="*/ 563477 h 2052126"/>
              <a:gd name="connsiteX2" fmla="*/ 553279 w 2204638"/>
              <a:gd name="connsiteY2" fmla="*/ 814835 h 2052126"/>
              <a:gd name="connsiteX3" fmla="*/ 1399725 w 2204638"/>
              <a:gd name="connsiteY3" fmla="*/ 1556826 h 2052126"/>
              <a:gd name="connsiteX4" fmla="*/ 1656581 w 2204638"/>
              <a:gd name="connsiteY4" fmla="*/ 1249597 h 2052126"/>
              <a:gd name="connsiteX5" fmla="*/ 2199825 w 2204638"/>
              <a:gd name="connsiteY5" fmla="*/ 1499676 h 2052126"/>
              <a:gd name="connsiteX6" fmla="*/ 2106811 w 2204638"/>
              <a:gd name="connsiteY6" fmla="*/ 1851781 h 2052126"/>
              <a:gd name="connsiteX7" fmla="*/ 1666425 w 2204638"/>
              <a:gd name="connsiteY7" fmla="*/ 2052126 h 2052126"/>
              <a:gd name="connsiteX8" fmla="*/ 5879 w 2204638"/>
              <a:gd name="connsiteY8" fmla="*/ 590455 h 2052126"/>
              <a:gd name="connsiteX9" fmla="*/ 202963 w 2204638"/>
              <a:gd name="connsiteY9" fmla="*/ 56735 h 2052126"/>
              <a:gd name="connsiteX10" fmla="*/ 532311 w 2204638"/>
              <a:gd name="connsiteY10" fmla="*/ 17164 h 2052126"/>
              <a:gd name="connsiteX0" fmla="*/ 532311 w 2205672"/>
              <a:gd name="connsiteY0" fmla="*/ 17164 h 2052126"/>
              <a:gd name="connsiteX1" fmla="*/ 755734 w 2205672"/>
              <a:gd name="connsiteY1" fmla="*/ 563477 h 2052126"/>
              <a:gd name="connsiteX2" fmla="*/ 553279 w 2205672"/>
              <a:gd name="connsiteY2" fmla="*/ 814835 h 2052126"/>
              <a:gd name="connsiteX3" fmla="*/ 1399725 w 2205672"/>
              <a:gd name="connsiteY3" fmla="*/ 1556826 h 2052126"/>
              <a:gd name="connsiteX4" fmla="*/ 1656581 w 2205672"/>
              <a:gd name="connsiteY4" fmla="*/ 1249597 h 2052126"/>
              <a:gd name="connsiteX5" fmla="*/ 2199825 w 2205672"/>
              <a:gd name="connsiteY5" fmla="*/ 1499676 h 2052126"/>
              <a:gd name="connsiteX6" fmla="*/ 2106811 w 2205672"/>
              <a:gd name="connsiteY6" fmla="*/ 1851781 h 2052126"/>
              <a:gd name="connsiteX7" fmla="*/ 1666425 w 2205672"/>
              <a:gd name="connsiteY7" fmla="*/ 2052126 h 2052126"/>
              <a:gd name="connsiteX8" fmla="*/ 5879 w 2205672"/>
              <a:gd name="connsiteY8" fmla="*/ 590455 h 2052126"/>
              <a:gd name="connsiteX9" fmla="*/ 202963 w 2205672"/>
              <a:gd name="connsiteY9" fmla="*/ 56735 h 2052126"/>
              <a:gd name="connsiteX10" fmla="*/ 532311 w 2205672"/>
              <a:gd name="connsiteY10" fmla="*/ 17164 h 205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05672" h="2052126">
                <a:moveTo>
                  <a:pt x="532311" y="17164"/>
                </a:moveTo>
                <a:cubicBezTo>
                  <a:pt x="622127" y="200291"/>
                  <a:pt x="678192" y="358870"/>
                  <a:pt x="755734" y="563477"/>
                </a:cubicBezTo>
                <a:cubicBezTo>
                  <a:pt x="689272" y="676925"/>
                  <a:pt x="638152" y="750483"/>
                  <a:pt x="553279" y="814835"/>
                </a:cubicBezTo>
                <a:cubicBezTo>
                  <a:pt x="694279" y="1154220"/>
                  <a:pt x="1065413" y="1453714"/>
                  <a:pt x="1399725" y="1556826"/>
                </a:cubicBezTo>
                <a:cubicBezTo>
                  <a:pt x="1470001" y="1439074"/>
                  <a:pt x="1534141" y="1352007"/>
                  <a:pt x="1656581" y="1249597"/>
                </a:cubicBezTo>
                <a:cubicBezTo>
                  <a:pt x="1862210" y="1322729"/>
                  <a:pt x="2037154" y="1398928"/>
                  <a:pt x="2199825" y="1499676"/>
                </a:cubicBezTo>
                <a:cubicBezTo>
                  <a:pt x="2218938" y="1646706"/>
                  <a:pt x="2192025" y="1738504"/>
                  <a:pt x="2106811" y="1851781"/>
                </a:cubicBezTo>
                <a:cubicBezTo>
                  <a:pt x="1920124" y="2038232"/>
                  <a:pt x="1822426" y="2043644"/>
                  <a:pt x="1666425" y="2052126"/>
                </a:cubicBezTo>
                <a:cubicBezTo>
                  <a:pt x="720146" y="1943344"/>
                  <a:pt x="50031" y="1052110"/>
                  <a:pt x="5879" y="590455"/>
                </a:cubicBezTo>
                <a:cubicBezTo>
                  <a:pt x="-22525" y="333791"/>
                  <a:pt x="53398" y="175318"/>
                  <a:pt x="202963" y="56735"/>
                </a:cubicBezTo>
                <a:cubicBezTo>
                  <a:pt x="332180" y="-12711"/>
                  <a:pt x="393890" y="-8513"/>
                  <a:pt x="532311" y="1716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nvGrpSpPr>
          <p:cNvPr id="49" name="Graphic 51">
            <a:extLst>
              <a:ext uri="{FF2B5EF4-FFF2-40B4-BE49-F238E27FC236}">
                <a16:creationId xmlns:a16="http://schemas.microsoft.com/office/drawing/2014/main" id="{79E1AD2F-F107-4BE7-958B-47F7E29AB04C}"/>
              </a:ext>
            </a:extLst>
          </p:cNvPr>
          <p:cNvGrpSpPr/>
          <p:nvPr/>
        </p:nvGrpSpPr>
        <p:grpSpPr>
          <a:xfrm>
            <a:off x="4508215" y="721067"/>
            <a:ext cx="3186275" cy="2334941"/>
            <a:chOff x="1416767" y="0"/>
            <a:chExt cx="9358465" cy="6858000"/>
          </a:xfrm>
        </p:grpSpPr>
        <p:sp>
          <p:nvSpPr>
            <p:cNvPr id="50" name="Freeform: Shape 49">
              <a:extLst>
                <a:ext uri="{FF2B5EF4-FFF2-40B4-BE49-F238E27FC236}">
                  <a16:creationId xmlns:a16="http://schemas.microsoft.com/office/drawing/2014/main" id="{310C15BA-88FD-4359-A50F-E8FDA56CD5A0}"/>
                </a:ext>
              </a:extLst>
            </p:cNvPr>
            <p:cNvSpPr/>
            <p:nvPr/>
          </p:nvSpPr>
          <p:spPr>
            <a:xfrm>
              <a:off x="3510230" y="5264286"/>
              <a:ext cx="7260122" cy="1396458"/>
            </a:xfrm>
            <a:custGeom>
              <a:avLst/>
              <a:gdLst>
                <a:gd name="connsiteX0" fmla="*/ 7265003 w 7260121"/>
                <a:gd name="connsiteY0" fmla="*/ 579636 h 1396458"/>
                <a:gd name="connsiteX1" fmla="*/ 6908943 w 7260121"/>
                <a:gd name="connsiteY1" fmla="*/ 919612 h 1396458"/>
                <a:gd name="connsiteX2" fmla="*/ 6024275 w 7260121"/>
                <a:gd name="connsiteY2" fmla="*/ 1070956 h 1396458"/>
                <a:gd name="connsiteX3" fmla="*/ 5284371 w 7260121"/>
                <a:gd name="connsiteY3" fmla="*/ 921805 h 1396458"/>
                <a:gd name="connsiteX4" fmla="*/ 5033594 w 7260121"/>
                <a:gd name="connsiteY4" fmla="*/ 761688 h 1396458"/>
                <a:gd name="connsiteX5" fmla="*/ 4924655 w 7260121"/>
                <a:gd name="connsiteY5" fmla="*/ 538693 h 1396458"/>
                <a:gd name="connsiteX6" fmla="*/ 4898335 w 7260121"/>
                <a:gd name="connsiteY6" fmla="*/ 518222 h 1396458"/>
                <a:gd name="connsiteX7" fmla="*/ 4447227 w 7260121"/>
                <a:gd name="connsiteY7" fmla="*/ 531382 h 1396458"/>
                <a:gd name="connsiteX8" fmla="*/ 3574258 w 7260121"/>
                <a:gd name="connsiteY8" fmla="*/ 997112 h 1396458"/>
                <a:gd name="connsiteX9" fmla="*/ 2813151 w 7260121"/>
                <a:gd name="connsiteY9" fmla="*/ 1368526 h 1396458"/>
                <a:gd name="connsiteX10" fmla="*/ 1887541 w 7260121"/>
                <a:gd name="connsiteY10" fmla="*/ 1373644 h 1396458"/>
                <a:gd name="connsiteX11" fmla="*/ 48749 w 7260121"/>
                <a:gd name="connsiteY11" fmla="*/ 997112 h 1396458"/>
                <a:gd name="connsiteX12" fmla="*/ 20966 w 7260121"/>
                <a:gd name="connsiteY12" fmla="*/ 988338 h 1396458"/>
                <a:gd name="connsiteX13" fmla="*/ 494 w 7260121"/>
                <a:gd name="connsiteY13" fmla="*/ 971522 h 1396458"/>
                <a:gd name="connsiteX14" fmla="*/ 9268 w 7260121"/>
                <a:gd name="connsiteY14" fmla="*/ 885980 h 1396458"/>
                <a:gd name="connsiteX15" fmla="*/ 29739 w 7260121"/>
                <a:gd name="connsiteY15" fmla="*/ 879400 h 1396458"/>
                <a:gd name="connsiteX16" fmla="*/ 725775 w 7260121"/>
                <a:gd name="connsiteY16" fmla="*/ 1058526 h 1396458"/>
                <a:gd name="connsiteX17" fmla="*/ 1976739 w 7260121"/>
                <a:gd name="connsiteY17" fmla="*/ 1272747 h 1396458"/>
                <a:gd name="connsiteX18" fmla="*/ 2843859 w 7260121"/>
                <a:gd name="connsiteY18" fmla="*/ 1253007 h 1396458"/>
                <a:gd name="connsiteX19" fmla="*/ 3327867 w 7260121"/>
                <a:gd name="connsiteY19" fmla="*/ 1069493 h 1396458"/>
                <a:gd name="connsiteX20" fmla="*/ 3474824 w 7260121"/>
                <a:gd name="connsiteY20" fmla="*/ 938621 h 1396458"/>
                <a:gd name="connsiteX21" fmla="*/ 4263714 w 7260121"/>
                <a:gd name="connsiteY21" fmla="*/ 459000 h 1396458"/>
                <a:gd name="connsiteX22" fmla="*/ 4911495 w 7260121"/>
                <a:gd name="connsiteY22" fmla="*/ 410014 h 1396458"/>
                <a:gd name="connsiteX23" fmla="*/ 4975835 w 7260121"/>
                <a:gd name="connsiteY23" fmla="*/ 380769 h 1396458"/>
                <a:gd name="connsiteX24" fmla="*/ 5186400 w 7260121"/>
                <a:gd name="connsiteY24" fmla="*/ 198718 h 1396458"/>
                <a:gd name="connsiteX25" fmla="*/ 5725974 w 7260121"/>
                <a:gd name="connsiteY25" fmla="*/ 28364 h 1396458"/>
                <a:gd name="connsiteX26" fmla="*/ 6721042 w 7260121"/>
                <a:gd name="connsiteY26" fmla="*/ 83930 h 1396458"/>
                <a:gd name="connsiteX27" fmla="*/ 7000334 w 7260121"/>
                <a:gd name="connsiteY27" fmla="*/ 197255 h 1396458"/>
                <a:gd name="connsiteX28" fmla="*/ 7265003 w 7260121"/>
                <a:gd name="connsiteY28" fmla="*/ 492632 h 1396458"/>
                <a:gd name="connsiteX29" fmla="*/ 7265003 w 7260121"/>
                <a:gd name="connsiteY29" fmla="*/ 579636 h 1396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60121" h="1396458">
                  <a:moveTo>
                    <a:pt x="7265003" y="579636"/>
                  </a:moveTo>
                  <a:cubicBezTo>
                    <a:pt x="7210899" y="760225"/>
                    <a:pt x="7067598" y="850154"/>
                    <a:pt x="6908943" y="919612"/>
                  </a:cubicBezTo>
                  <a:cubicBezTo>
                    <a:pt x="6627458" y="1043173"/>
                    <a:pt x="6329156" y="1078267"/>
                    <a:pt x="6024275" y="1070956"/>
                  </a:cubicBezTo>
                  <a:cubicBezTo>
                    <a:pt x="5769111" y="1064375"/>
                    <a:pt x="5520527" y="1022701"/>
                    <a:pt x="5284371" y="921805"/>
                  </a:cubicBezTo>
                  <a:cubicBezTo>
                    <a:pt x="5192249" y="882324"/>
                    <a:pt x="5105244" y="833338"/>
                    <a:pt x="5033594" y="761688"/>
                  </a:cubicBezTo>
                  <a:cubicBezTo>
                    <a:pt x="4971448" y="700273"/>
                    <a:pt x="4924655" y="630084"/>
                    <a:pt x="4924655" y="538693"/>
                  </a:cubicBezTo>
                  <a:cubicBezTo>
                    <a:pt x="4924655" y="517490"/>
                    <a:pt x="4910764" y="519683"/>
                    <a:pt x="4898335" y="518222"/>
                  </a:cubicBezTo>
                  <a:cubicBezTo>
                    <a:pt x="4746991" y="502137"/>
                    <a:pt x="4596378" y="506523"/>
                    <a:pt x="4447227" y="531382"/>
                  </a:cubicBezTo>
                  <a:cubicBezTo>
                    <a:pt x="4103596" y="587679"/>
                    <a:pt x="3811144" y="746334"/>
                    <a:pt x="3574258" y="997112"/>
                  </a:cubicBezTo>
                  <a:cubicBezTo>
                    <a:pt x="3364424" y="1219375"/>
                    <a:pt x="3104872" y="1323927"/>
                    <a:pt x="2813151" y="1368526"/>
                  </a:cubicBezTo>
                  <a:cubicBezTo>
                    <a:pt x="2504615" y="1416049"/>
                    <a:pt x="2196078" y="1405813"/>
                    <a:pt x="1887541" y="1373644"/>
                  </a:cubicBezTo>
                  <a:cubicBezTo>
                    <a:pt x="1262425" y="1308573"/>
                    <a:pt x="652662" y="1164540"/>
                    <a:pt x="48749" y="997112"/>
                  </a:cubicBezTo>
                  <a:cubicBezTo>
                    <a:pt x="39244" y="994187"/>
                    <a:pt x="30470" y="991262"/>
                    <a:pt x="20966" y="988338"/>
                  </a:cubicBezTo>
                  <a:cubicBezTo>
                    <a:pt x="12192" y="984682"/>
                    <a:pt x="494" y="983220"/>
                    <a:pt x="494" y="971522"/>
                  </a:cubicBezTo>
                  <a:cubicBezTo>
                    <a:pt x="-968" y="943008"/>
                    <a:pt x="494" y="913763"/>
                    <a:pt x="9268" y="885980"/>
                  </a:cubicBezTo>
                  <a:cubicBezTo>
                    <a:pt x="12192" y="876475"/>
                    <a:pt x="20235" y="873551"/>
                    <a:pt x="29739" y="879400"/>
                  </a:cubicBezTo>
                  <a:cubicBezTo>
                    <a:pt x="261507" y="941546"/>
                    <a:pt x="492545" y="1004423"/>
                    <a:pt x="725775" y="1058526"/>
                  </a:cubicBezTo>
                  <a:cubicBezTo>
                    <a:pt x="1138864" y="1155036"/>
                    <a:pt x="1554145" y="1235460"/>
                    <a:pt x="1976739" y="1272747"/>
                  </a:cubicBezTo>
                  <a:cubicBezTo>
                    <a:pt x="2266266" y="1298337"/>
                    <a:pt x="2555794" y="1304186"/>
                    <a:pt x="2843859" y="1253007"/>
                  </a:cubicBezTo>
                  <a:cubicBezTo>
                    <a:pt x="3016406" y="1222300"/>
                    <a:pt x="3181641" y="1170389"/>
                    <a:pt x="3327867" y="1069493"/>
                  </a:cubicBezTo>
                  <a:cubicBezTo>
                    <a:pt x="3382702" y="1032206"/>
                    <a:pt x="3428763" y="986145"/>
                    <a:pt x="3474824" y="938621"/>
                  </a:cubicBezTo>
                  <a:cubicBezTo>
                    <a:pt x="3696357" y="710509"/>
                    <a:pt x="3955177" y="543811"/>
                    <a:pt x="4263714" y="459000"/>
                  </a:cubicBezTo>
                  <a:cubicBezTo>
                    <a:pt x="4476472" y="400509"/>
                    <a:pt x="4692887" y="386618"/>
                    <a:pt x="4911495" y="410014"/>
                  </a:cubicBezTo>
                  <a:cubicBezTo>
                    <a:pt x="4941471" y="412939"/>
                    <a:pt x="4958287" y="407821"/>
                    <a:pt x="4975835" y="380769"/>
                  </a:cubicBezTo>
                  <a:cubicBezTo>
                    <a:pt x="5027745" y="299613"/>
                    <a:pt x="5103782" y="244779"/>
                    <a:pt x="5186400" y="198718"/>
                  </a:cubicBezTo>
                  <a:cubicBezTo>
                    <a:pt x="5354560" y="105133"/>
                    <a:pt x="5537342" y="56147"/>
                    <a:pt x="5725974" y="28364"/>
                  </a:cubicBezTo>
                  <a:cubicBezTo>
                    <a:pt x="6061563" y="-21353"/>
                    <a:pt x="6393496" y="-7461"/>
                    <a:pt x="6721042" y="83930"/>
                  </a:cubicBezTo>
                  <a:cubicBezTo>
                    <a:pt x="6818282" y="110982"/>
                    <a:pt x="6911867" y="147539"/>
                    <a:pt x="7000334" y="197255"/>
                  </a:cubicBezTo>
                  <a:cubicBezTo>
                    <a:pt x="7122432" y="265982"/>
                    <a:pt x="7224060" y="351524"/>
                    <a:pt x="7265003" y="492632"/>
                  </a:cubicBezTo>
                  <a:cubicBezTo>
                    <a:pt x="7265003" y="521146"/>
                    <a:pt x="7265003" y="550391"/>
                    <a:pt x="7265003" y="579636"/>
                  </a:cubicBezTo>
                  <a:close/>
                </a:path>
              </a:pathLst>
            </a:custGeom>
            <a:solidFill>
              <a:schemeClr val="tx1"/>
            </a:solidFill>
            <a:ln w="730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7FEDB484-1CF0-4FEA-A97B-CCFEB9655BCA}"/>
                </a:ext>
              </a:extLst>
            </p:cNvPr>
            <p:cNvSpPr/>
            <p:nvPr/>
          </p:nvSpPr>
          <p:spPr>
            <a:xfrm>
              <a:off x="2196883" y="1280783"/>
              <a:ext cx="4416026" cy="2025230"/>
            </a:xfrm>
            <a:custGeom>
              <a:avLst/>
              <a:gdLst>
                <a:gd name="connsiteX0" fmla="*/ 4419682 w 4416025"/>
                <a:gd name="connsiteY0" fmla="*/ 1600600 h 2025230"/>
                <a:gd name="connsiteX1" fmla="*/ 4155012 w 4416025"/>
                <a:gd name="connsiteY1" fmla="*/ 1747558 h 2025230"/>
                <a:gd name="connsiteX2" fmla="*/ 3874990 w 4416025"/>
                <a:gd name="connsiteY2" fmla="*/ 1897439 h 2025230"/>
                <a:gd name="connsiteX3" fmla="*/ 3457514 w 4416025"/>
                <a:gd name="connsiteY3" fmla="*/ 1998335 h 2025230"/>
                <a:gd name="connsiteX4" fmla="*/ 1359171 w 4416025"/>
                <a:gd name="connsiteY4" fmla="*/ 1996142 h 2025230"/>
                <a:gd name="connsiteX5" fmla="*/ 1232685 w 4416025"/>
                <a:gd name="connsiteY5" fmla="*/ 2020269 h 2025230"/>
                <a:gd name="connsiteX6" fmla="*/ 1193936 w 4416025"/>
                <a:gd name="connsiteY6" fmla="*/ 2026118 h 2025230"/>
                <a:gd name="connsiteX7" fmla="*/ 133797 w 4416025"/>
                <a:gd name="connsiteY7" fmla="*/ 2026118 h 2025230"/>
                <a:gd name="connsiteX8" fmla="*/ 1462 w 4416025"/>
                <a:gd name="connsiteY8" fmla="*/ 1894514 h 2025230"/>
                <a:gd name="connsiteX9" fmla="*/ 1462 w 4416025"/>
                <a:gd name="connsiteY9" fmla="*/ 1846991 h 2025230"/>
                <a:gd name="connsiteX10" fmla="*/ 92122 w 4416025"/>
                <a:gd name="connsiteY10" fmla="*/ 1704421 h 2025230"/>
                <a:gd name="connsiteX11" fmla="*/ 105283 w 4416025"/>
                <a:gd name="connsiteY11" fmla="*/ 1697841 h 2025230"/>
                <a:gd name="connsiteX12" fmla="*/ 107476 w 4416025"/>
                <a:gd name="connsiteY12" fmla="*/ 1691260 h 2025230"/>
                <a:gd name="connsiteX13" fmla="*/ 1462 w 4416025"/>
                <a:gd name="connsiteY13" fmla="*/ 1491662 h 2025230"/>
                <a:gd name="connsiteX14" fmla="*/ 119905 w 4416025"/>
                <a:gd name="connsiteY14" fmla="*/ 1362252 h 2025230"/>
                <a:gd name="connsiteX15" fmla="*/ 0 w 4416025"/>
                <a:gd name="connsiteY15" fmla="*/ 1198479 h 2025230"/>
                <a:gd name="connsiteX16" fmla="*/ 111863 w 4416025"/>
                <a:gd name="connsiteY16" fmla="*/ 1031781 h 2025230"/>
                <a:gd name="connsiteX17" fmla="*/ 57028 w 4416025"/>
                <a:gd name="connsiteY17" fmla="*/ 1000342 h 2025230"/>
                <a:gd name="connsiteX18" fmla="*/ 1462 w 4416025"/>
                <a:gd name="connsiteY18" fmla="*/ 884093 h 2025230"/>
                <a:gd name="connsiteX19" fmla="*/ 44599 w 4416025"/>
                <a:gd name="connsiteY19" fmla="*/ 736404 h 2025230"/>
                <a:gd name="connsiteX20" fmla="*/ 133797 w 4416025"/>
                <a:gd name="connsiteY20" fmla="*/ 701310 h 2025230"/>
                <a:gd name="connsiteX21" fmla="*/ 908795 w 4416025"/>
                <a:gd name="connsiteY21" fmla="*/ 701310 h 2025230"/>
                <a:gd name="connsiteX22" fmla="*/ 935115 w 4416025"/>
                <a:gd name="connsiteY22" fmla="*/ 657443 h 2025230"/>
                <a:gd name="connsiteX23" fmla="*/ 764762 w 4416025"/>
                <a:gd name="connsiteY23" fmla="*/ 310156 h 2025230"/>
                <a:gd name="connsiteX24" fmla="*/ 850304 w 4416025"/>
                <a:gd name="connsiteY24" fmla="*/ 53529 h 2025230"/>
                <a:gd name="connsiteX25" fmla="*/ 946082 w 4416025"/>
                <a:gd name="connsiteY25" fmla="*/ 8199 h 2025230"/>
                <a:gd name="connsiteX26" fmla="*/ 1149337 w 4416025"/>
                <a:gd name="connsiteY26" fmla="*/ 106902 h 2025230"/>
                <a:gd name="connsiteX27" fmla="*/ 1381836 w 4416025"/>
                <a:gd name="connsiteY27" fmla="*/ 585792 h 2025230"/>
                <a:gd name="connsiteX28" fmla="*/ 1389878 w 4416025"/>
                <a:gd name="connsiteY28" fmla="*/ 601877 h 2025230"/>
                <a:gd name="connsiteX29" fmla="*/ 1501741 w 4416025"/>
                <a:gd name="connsiteY29" fmla="*/ 672796 h 2025230"/>
                <a:gd name="connsiteX30" fmla="*/ 3044426 w 4416025"/>
                <a:gd name="connsiteY30" fmla="*/ 672065 h 2025230"/>
                <a:gd name="connsiteX31" fmla="*/ 3141666 w 4416025"/>
                <a:gd name="connsiteY31" fmla="*/ 642089 h 2025230"/>
                <a:gd name="connsiteX32" fmla="*/ 3397562 w 4416025"/>
                <a:gd name="connsiteY32" fmla="*/ 495132 h 2025230"/>
                <a:gd name="connsiteX33" fmla="*/ 3643952 w 4416025"/>
                <a:gd name="connsiteY33" fmla="*/ 360604 h 2025230"/>
                <a:gd name="connsiteX34" fmla="*/ 3665155 w 4416025"/>
                <a:gd name="connsiteY34" fmla="*/ 322585 h 2025230"/>
                <a:gd name="connsiteX35" fmla="*/ 3671004 w 4416025"/>
                <a:gd name="connsiteY35" fmla="*/ 283835 h 2025230"/>
                <a:gd name="connsiteX36" fmla="*/ 3680509 w 4416025"/>
                <a:gd name="connsiteY36" fmla="*/ 321123 h 2025230"/>
                <a:gd name="connsiteX37" fmla="*/ 3711216 w 4416025"/>
                <a:gd name="connsiteY37" fmla="*/ 428599 h 2025230"/>
                <a:gd name="connsiteX38" fmla="*/ 4338526 w 4416025"/>
                <a:gd name="connsiteY38" fmla="*/ 1479233 h 2025230"/>
                <a:gd name="connsiteX39" fmla="*/ 4369234 w 4416025"/>
                <a:gd name="connsiteY39" fmla="*/ 1520176 h 2025230"/>
                <a:gd name="connsiteX40" fmla="*/ 4419682 w 4416025"/>
                <a:gd name="connsiteY40" fmla="*/ 1600600 h 2025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416025" h="2025230">
                  <a:moveTo>
                    <a:pt x="4419682" y="1600600"/>
                  </a:moveTo>
                  <a:cubicBezTo>
                    <a:pt x="4331215" y="1649586"/>
                    <a:pt x="4243479" y="1698572"/>
                    <a:pt x="4155012" y="1747558"/>
                  </a:cubicBezTo>
                  <a:cubicBezTo>
                    <a:pt x="4062159" y="1798005"/>
                    <a:pt x="3971499" y="1854302"/>
                    <a:pt x="3874990" y="1897439"/>
                  </a:cubicBezTo>
                  <a:cubicBezTo>
                    <a:pt x="3742655" y="1955930"/>
                    <a:pt x="3605934" y="1998335"/>
                    <a:pt x="3457514" y="1998335"/>
                  </a:cubicBezTo>
                  <a:cubicBezTo>
                    <a:pt x="2757823" y="1996873"/>
                    <a:pt x="2058862" y="1997604"/>
                    <a:pt x="1359171" y="1996142"/>
                  </a:cubicBezTo>
                  <a:cubicBezTo>
                    <a:pt x="1314572" y="1996142"/>
                    <a:pt x="1270704" y="1988830"/>
                    <a:pt x="1232685" y="2020269"/>
                  </a:cubicBezTo>
                  <a:cubicBezTo>
                    <a:pt x="1221718" y="2029043"/>
                    <a:pt x="1207096" y="2026118"/>
                    <a:pt x="1193936" y="2026118"/>
                  </a:cubicBezTo>
                  <a:cubicBezTo>
                    <a:pt x="840800" y="2026118"/>
                    <a:pt x="486933" y="2026118"/>
                    <a:pt x="133797" y="2026118"/>
                  </a:cubicBezTo>
                  <a:cubicBezTo>
                    <a:pt x="59953" y="2026118"/>
                    <a:pt x="2925" y="1969090"/>
                    <a:pt x="1462" y="1894514"/>
                  </a:cubicBezTo>
                  <a:cubicBezTo>
                    <a:pt x="1462" y="1878430"/>
                    <a:pt x="2193" y="1863076"/>
                    <a:pt x="1462" y="1846991"/>
                  </a:cubicBezTo>
                  <a:cubicBezTo>
                    <a:pt x="-3656" y="1776803"/>
                    <a:pt x="29245" y="1731473"/>
                    <a:pt x="92122" y="1704421"/>
                  </a:cubicBezTo>
                  <a:cubicBezTo>
                    <a:pt x="96509" y="1702227"/>
                    <a:pt x="100896" y="1700765"/>
                    <a:pt x="105283" y="1697841"/>
                  </a:cubicBezTo>
                  <a:cubicBezTo>
                    <a:pt x="106014" y="1697109"/>
                    <a:pt x="106014" y="1695647"/>
                    <a:pt x="107476" y="1691260"/>
                  </a:cubicBezTo>
                  <a:cubicBezTo>
                    <a:pt x="5849" y="1660553"/>
                    <a:pt x="-4387" y="1581591"/>
                    <a:pt x="1462" y="1491662"/>
                  </a:cubicBezTo>
                  <a:cubicBezTo>
                    <a:pt x="5849" y="1418549"/>
                    <a:pt x="54104" y="1387110"/>
                    <a:pt x="119905" y="1362252"/>
                  </a:cubicBezTo>
                  <a:cubicBezTo>
                    <a:pt x="32170" y="1338125"/>
                    <a:pt x="0" y="1284021"/>
                    <a:pt x="0" y="1198479"/>
                  </a:cubicBezTo>
                  <a:cubicBezTo>
                    <a:pt x="0" y="1115130"/>
                    <a:pt x="27783" y="1058102"/>
                    <a:pt x="111863" y="1031781"/>
                  </a:cubicBezTo>
                  <a:cubicBezTo>
                    <a:pt x="89929" y="1019352"/>
                    <a:pt x="71651" y="1012041"/>
                    <a:pt x="57028" y="1000342"/>
                  </a:cubicBezTo>
                  <a:cubicBezTo>
                    <a:pt x="19741" y="971097"/>
                    <a:pt x="-1462" y="934541"/>
                    <a:pt x="1462" y="884093"/>
                  </a:cubicBezTo>
                  <a:cubicBezTo>
                    <a:pt x="4387" y="830720"/>
                    <a:pt x="-4387" y="775885"/>
                    <a:pt x="44599" y="736404"/>
                  </a:cubicBezTo>
                  <a:cubicBezTo>
                    <a:pt x="70920" y="715202"/>
                    <a:pt x="98703" y="701310"/>
                    <a:pt x="133797" y="701310"/>
                  </a:cubicBezTo>
                  <a:cubicBezTo>
                    <a:pt x="391886" y="702041"/>
                    <a:pt x="650706" y="702041"/>
                    <a:pt x="908795" y="701310"/>
                  </a:cubicBezTo>
                  <a:cubicBezTo>
                    <a:pt x="956318" y="701310"/>
                    <a:pt x="956318" y="700579"/>
                    <a:pt x="935115" y="657443"/>
                  </a:cubicBezTo>
                  <a:cubicBezTo>
                    <a:pt x="878087" y="541924"/>
                    <a:pt x="822521" y="425674"/>
                    <a:pt x="764762" y="310156"/>
                  </a:cubicBezTo>
                  <a:cubicBezTo>
                    <a:pt x="714314" y="209260"/>
                    <a:pt x="744290" y="99590"/>
                    <a:pt x="850304" y="53529"/>
                  </a:cubicBezTo>
                  <a:cubicBezTo>
                    <a:pt x="882474" y="39638"/>
                    <a:pt x="912450" y="19166"/>
                    <a:pt x="946082" y="8199"/>
                  </a:cubicBezTo>
                  <a:cubicBezTo>
                    <a:pt x="1027238" y="-18853"/>
                    <a:pt x="1108393" y="22822"/>
                    <a:pt x="1149337" y="106902"/>
                  </a:cubicBezTo>
                  <a:cubicBezTo>
                    <a:pt x="1226836" y="267019"/>
                    <a:pt x="1304336" y="426405"/>
                    <a:pt x="1381836" y="585792"/>
                  </a:cubicBezTo>
                  <a:cubicBezTo>
                    <a:pt x="1384760" y="590910"/>
                    <a:pt x="1388416" y="596759"/>
                    <a:pt x="1389878" y="601877"/>
                  </a:cubicBezTo>
                  <a:cubicBezTo>
                    <a:pt x="1402308" y="665485"/>
                    <a:pt x="1443982" y="672796"/>
                    <a:pt x="1501741" y="672796"/>
                  </a:cubicBezTo>
                  <a:cubicBezTo>
                    <a:pt x="2015726" y="670603"/>
                    <a:pt x="2530441" y="671334"/>
                    <a:pt x="3044426" y="672065"/>
                  </a:cubicBezTo>
                  <a:cubicBezTo>
                    <a:pt x="3080982" y="672065"/>
                    <a:pt x="3111690" y="664754"/>
                    <a:pt x="3141666" y="642089"/>
                  </a:cubicBezTo>
                  <a:cubicBezTo>
                    <a:pt x="3221359" y="583598"/>
                    <a:pt x="3312019" y="543386"/>
                    <a:pt x="3397562" y="495132"/>
                  </a:cubicBezTo>
                  <a:cubicBezTo>
                    <a:pt x="3478717" y="449070"/>
                    <a:pt x="3561335" y="404471"/>
                    <a:pt x="3643952" y="360604"/>
                  </a:cubicBezTo>
                  <a:cubicBezTo>
                    <a:pt x="3660769" y="351830"/>
                    <a:pt x="3665886" y="340863"/>
                    <a:pt x="3665155" y="322585"/>
                  </a:cubicBezTo>
                  <a:cubicBezTo>
                    <a:pt x="3664424" y="309425"/>
                    <a:pt x="3660769" y="295533"/>
                    <a:pt x="3671004" y="283835"/>
                  </a:cubicBezTo>
                  <a:cubicBezTo>
                    <a:pt x="3683433" y="294071"/>
                    <a:pt x="3681240" y="307962"/>
                    <a:pt x="3680509" y="321123"/>
                  </a:cubicBezTo>
                  <a:cubicBezTo>
                    <a:pt x="3678315" y="360604"/>
                    <a:pt x="3691476" y="394967"/>
                    <a:pt x="3711216" y="428599"/>
                  </a:cubicBezTo>
                  <a:cubicBezTo>
                    <a:pt x="3920320" y="778810"/>
                    <a:pt x="4129423" y="1129021"/>
                    <a:pt x="4338526" y="1479233"/>
                  </a:cubicBezTo>
                  <a:cubicBezTo>
                    <a:pt x="4347300" y="1493855"/>
                    <a:pt x="4356804" y="1507747"/>
                    <a:pt x="4369234" y="1520176"/>
                  </a:cubicBezTo>
                  <a:cubicBezTo>
                    <a:pt x="4387512" y="1547959"/>
                    <a:pt x="4412370" y="1569162"/>
                    <a:pt x="4419682" y="1600600"/>
                  </a:cubicBezTo>
                  <a:close/>
                </a:path>
              </a:pathLst>
            </a:custGeom>
            <a:solidFill>
              <a:schemeClr val="accent2">
                <a:lumMod val="40000"/>
                <a:lumOff val="60000"/>
              </a:schemeClr>
            </a:solidFill>
            <a:ln w="730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79238944-A3FB-47D2-BCAA-6D21F94F9FD5}"/>
                </a:ext>
              </a:extLst>
            </p:cNvPr>
            <p:cNvSpPr/>
            <p:nvPr/>
          </p:nvSpPr>
          <p:spPr>
            <a:xfrm>
              <a:off x="7191289" y="-110"/>
              <a:ext cx="2551644" cy="2171456"/>
            </a:xfrm>
            <a:custGeom>
              <a:avLst/>
              <a:gdLst>
                <a:gd name="connsiteX0" fmla="*/ 1405 w 2551643"/>
                <a:gd name="connsiteY0" fmla="*/ 908173 h 2171456"/>
                <a:gd name="connsiteX1" fmla="*/ 121311 w 2551643"/>
                <a:gd name="connsiteY1" fmla="*/ 835060 h 2171456"/>
                <a:gd name="connsiteX2" fmla="*/ 750814 w 2551643"/>
                <a:gd name="connsiteY2" fmla="*/ 489236 h 2171456"/>
                <a:gd name="connsiteX3" fmla="*/ 1498760 w 2551643"/>
                <a:gd name="connsiteY3" fmla="*/ 79803 h 2171456"/>
                <a:gd name="connsiteX4" fmla="*/ 1871636 w 2551643"/>
                <a:gd name="connsiteY4" fmla="*/ 3765 h 2171456"/>
                <a:gd name="connsiteX5" fmla="*/ 2490903 w 2551643"/>
                <a:gd name="connsiteY5" fmla="*/ 440981 h 2171456"/>
                <a:gd name="connsiteX6" fmla="*/ 2550856 w 2551643"/>
                <a:gd name="connsiteY6" fmla="*/ 774376 h 2171456"/>
                <a:gd name="connsiteX7" fmla="*/ 2293498 w 2551643"/>
                <a:gd name="connsiteY7" fmla="*/ 1289823 h 2171456"/>
                <a:gd name="connsiteX8" fmla="*/ 2065386 w 2551643"/>
                <a:gd name="connsiteY8" fmla="*/ 1432393 h 2171456"/>
                <a:gd name="connsiteX9" fmla="*/ 1183643 w 2551643"/>
                <a:gd name="connsiteY9" fmla="*/ 1917133 h 2171456"/>
                <a:gd name="connsiteX10" fmla="*/ 717182 w 2551643"/>
                <a:gd name="connsiteY10" fmla="*/ 2173028 h 2171456"/>
                <a:gd name="connsiteX11" fmla="*/ 685743 w 2551643"/>
                <a:gd name="connsiteY11" fmla="*/ 2108689 h 2171456"/>
                <a:gd name="connsiteX12" fmla="*/ 528550 w 2551643"/>
                <a:gd name="connsiteY12" fmla="*/ 1842557 h 2171456"/>
                <a:gd name="connsiteX13" fmla="*/ 411569 w 2551643"/>
                <a:gd name="connsiteY13" fmla="*/ 1649539 h 2171456"/>
                <a:gd name="connsiteX14" fmla="*/ 90603 w 2551643"/>
                <a:gd name="connsiteY14" fmla="*/ 1080720 h 2171456"/>
                <a:gd name="connsiteX15" fmla="*/ 10179 w 2551643"/>
                <a:gd name="connsiteY15" fmla="*/ 937418 h 2171456"/>
                <a:gd name="connsiteX16" fmla="*/ 1405 w 2551643"/>
                <a:gd name="connsiteY16" fmla="*/ 908173 h 217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51643" h="2171456">
                  <a:moveTo>
                    <a:pt x="1405" y="908173"/>
                  </a:moveTo>
                  <a:cubicBezTo>
                    <a:pt x="34306" y="871617"/>
                    <a:pt x="81099" y="857725"/>
                    <a:pt x="121311" y="835060"/>
                  </a:cubicBezTo>
                  <a:cubicBezTo>
                    <a:pt x="330414" y="718810"/>
                    <a:pt x="540979" y="604754"/>
                    <a:pt x="750814" y="489236"/>
                  </a:cubicBezTo>
                  <a:cubicBezTo>
                    <a:pt x="1000129" y="352514"/>
                    <a:pt x="1248713" y="214331"/>
                    <a:pt x="1498760" y="79803"/>
                  </a:cubicBezTo>
                  <a:cubicBezTo>
                    <a:pt x="1614278" y="17657"/>
                    <a:pt x="1742226" y="-10857"/>
                    <a:pt x="1871636" y="3765"/>
                  </a:cubicBezTo>
                  <a:cubicBezTo>
                    <a:pt x="2156777" y="35204"/>
                    <a:pt x="2369536" y="174119"/>
                    <a:pt x="2490903" y="440981"/>
                  </a:cubicBezTo>
                  <a:cubicBezTo>
                    <a:pt x="2539158" y="546995"/>
                    <a:pt x="2560361" y="659589"/>
                    <a:pt x="2550856" y="774376"/>
                  </a:cubicBezTo>
                  <a:cubicBezTo>
                    <a:pt x="2534771" y="979093"/>
                    <a:pt x="2455809" y="1155295"/>
                    <a:pt x="2293498" y="1289823"/>
                  </a:cubicBezTo>
                  <a:cubicBezTo>
                    <a:pt x="2223310" y="1348313"/>
                    <a:pt x="2144347" y="1389257"/>
                    <a:pt x="2065386" y="1432393"/>
                  </a:cubicBezTo>
                  <a:cubicBezTo>
                    <a:pt x="1772202" y="1594704"/>
                    <a:pt x="1477557" y="1755553"/>
                    <a:pt x="1183643" y="1917133"/>
                  </a:cubicBezTo>
                  <a:cubicBezTo>
                    <a:pt x="1027912" y="2002675"/>
                    <a:pt x="872181" y="2087486"/>
                    <a:pt x="717182" y="2173028"/>
                  </a:cubicBezTo>
                  <a:cubicBezTo>
                    <a:pt x="695979" y="2156943"/>
                    <a:pt x="697441" y="2129891"/>
                    <a:pt x="685743" y="2108689"/>
                  </a:cubicBezTo>
                  <a:cubicBezTo>
                    <a:pt x="637488" y="2017297"/>
                    <a:pt x="580460" y="1931024"/>
                    <a:pt x="528550" y="1842557"/>
                  </a:cubicBezTo>
                  <a:cubicBezTo>
                    <a:pt x="490531" y="1777487"/>
                    <a:pt x="452513" y="1713147"/>
                    <a:pt x="411569" y="1649539"/>
                  </a:cubicBezTo>
                  <a:cubicBezTo>
                    <a:pt x="297513" y="1463832"/>
                    <a:pt x="195155" y="1271545"/>
                    <a:pt x="90603" y="1080720"/>
                  </a:cubicBezTo>
                  <a:cubicBezTo>
                    <a:pt x="64282" y="1032465"/>
                    <a:pt x="37962" y="984942"/>
                    <a:pt x="10179" y="937418"/>
                  </a:cubicBezTo>
                  <a:cubicBezTo>
                    <a:pt x="6523" y="928645"/>
                    <a:pt x="-3713" y="921333"/>
                    <a:pt x="1405" y="908173"/>
                  </a:cubicBezTo>
                  <a:close/>
                </a:path>
              </a:pathLst>
            </a:custGeom>
            <a:solidFill>
              <a:schemeClr val="accent2">
                <a:lumMod val="40000"/>
                <a:lumOff val="60000"/>
              </a:schemeClr>
            </a:solidFill>
            <a:ln w="7307"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C05D529C-081F-401B-9C01-9FFBB65CE786}"/>
                </a:ext>
              </a:extLst>
            </p:cNvPr>
            <p:cNvSpPr/>
            <p:nvPr/>
          </p:nvSpPr>
          <p:spPr>
            <a:xfrm>
              <a:off x="3422151" y="2926714"/>
              <a:ext cx="3538670" cy="2251881"/>
            </a:xfrm>
            <a:custGeom>
              <a:avLst/>
              <a:gdLst>
                <a:gd name="connsiteX0" fmla="*/ 3258021 w 3538669"/>
                <a:gd name="connsiteY0" fmla="*/ 731 h 2251880"/>
                <a:gd name="connsiteX1" fmla="*/ 3375733 w 3538669"/>
                <a:gd name="connsiteY1" fmla="*/ 0 h 2251880"/>
                <a:gd name="connsiteX2" fmla="*/ 3470780 w 3538669"/>
                <a:gd name="connsiteY2" fmla="*/ 1193935 h 2251880"/>
                <a:gd name="connsiteX3" fmla="*/ 2894650 w 3538669"/>
                <a:gd name="connsiteY3" fmla="*/ 1899476 h 2251880"/>
                <a:gd name="connsiteX4" fmla="*/ 2110147 w 3538669"/>
                <a:gd name="connsiteY4" fmla="*/ 2183155 h 2251880"/>
                <a:gd name="connsiteX5" fmla="*/ 1293475 w 3538669"/>
                <a:gd name="connsiteY5" fmla="*/ 2246763 h 2251880"/>
                <a:gd name="connsiteX6" fmla="*/ 247959 w 3538669"/>
                <a:gd name="connsiteY6" fmla="*/ 1971858 h 2251880"/>
                <a:gd name="connsiteX7" fmla="*/ 71025 w 3538669"/>
                <a:gd name="connsiteY7" fmla="*/ 1884853 h 2251880"/>
                <a:gd name="connsiteX8" fmla="*/ 3030 w 3538669"/>
                <a:gd name="connsiteY8" fmla="*/ 1741552 h 2251880"/>
                <a:gd name="connsiteX9" fmla="*/ 6686 w 3538669"/>
                <a:gd name="connsiteY9" fmla="*/ 1723274 h 2251880"/>
                <a:gd name="connsiteX10" fmla="*/ 466566 w 3538669"/>
                <a:gd name="connsiteY10" fmla="*/ 1943344 h 2251880"/>
                <a:gd name="connsiteX11" fmla="*/ 1580077 w 3538669"/>
                <a:gd name="connsiteY11" fmla="*/ 2139287 h 2251880"/>
                <a:gd name="connsiteX12" fmla="*/ 2709674 w 3538669"/>
                <a:gd name="connsiteY12" fmla="*/ 1876080 h 2251880"/>
                <a:gd name="connsiteX13" fmla="*/ 3377926 w 3538669"/>
                <a:gd name="connsiteY13" fmla="*/ 1119360 h 2251880"/>
                <a:gd name="connsiteX14" fmla="*/ 3363304 w 3538669"/>
                <a:gd name="connsiteY14" fmla="*/ 290990 h 2251880"/>
                <a:gd name="connsiteX15" fmla="*/ 3258021 w 3538669"/>
                <a:gd name="connsiteY15" fmla="*/ 731 h 225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8669" h="2251880">
                  <a:moveTo>
                    <a:pt x="3258021" y="731"/>
                  </a:moveTo>
                  <a:cubicBezTo>
                    <a:pt x="3297502" y="731"/>
                    <a:pt x="3336252" y="0"/>
                    <a:pt x="3375733" y="0"/>
                  </a:cubicBezTo>
                  <a:cubicBezTo>
                    <a:pt x="3540237" y="387499"/>
                    <a:pt x="3606770" y="783772"/>
                    <a:pt x="3470780" y="1193935"/>
                  </a:cubicBezTo>
                  <a:cubicBezTo>
                    <a:pt x="3369153" y="1501741"/>
                    <a:pt x="3168092" y="1731316"/>
                    <a:pt x="2894650" y="1899476"/>
                  </a:cubicBezTo>
                  <a:cubicBezTo>
                    <a:pt x="2652645" y="2047896"/>
                    <a:pt x="2386514" y="2129051"/>
                    <a:pt x="2110147" y="2183155"/>
                  </a:cubicBezTo>
                  <a:cubicBezTo>
                    <a:pt x="1840360" y="2236527"/>
                    <a:pt x="1569110" y="2267235"/>
                    <a:pt x="1293475" y="2246763"/>
                  </a:cubicBezTo>
                  <a:cubicBezTo>
                    <a:pt x="927178" y="2220442"/>
                    <a:pt x="580623" y="2123933"/>
                    <a:pt x="247959" y="1971858"/>
                  </a:cubicBezTo>
                  <a:cubicBezTo>
                    <a:pt x="188006" y="1944806"/>
                    <a:pt x="130247" y="1914098"/>
                    <a:pt x="71025" y="1884853"/>
                  </a:cubicBezTo>
                  <a:cubicBezTo>
                    <a:pt x="47629" y="1837330"/>
                    <a:pt x="33006" y="1786151"/>
                    <a:pt x="3030" y="1741552"/>
                  </a:cubicBezTo>
                  <a:cubicBezTo>
                    <a:pt x="-2088" y="1734241"/>
                    <a:pt x="-626" y="1728392"/>
                    <a:pt x="6686" y="1723274"/>
                  </a:cubicBezTo>
                  <a:cubicBezTo>
                    <a:pt x="155836" y="1805160"/>
                    <a:pt x="307911" y="1881198"/>
                    <a:pt x="466566" y="1943344"/>
                  </a:cubicBezTo>
                  <a:cubicBezTo>
                    <a:pt x="824820" y="2082258"/>
                    <a:pt x="1195503" y="2160489"/>
                    <a:pt x="1580077" y="2139287"/>
                  </a:cubicBezTo>
                  <a:cubicBezTo>
                    <a:pt x="1971232" y="2118084"/>
                    <a:pt x="2354344" y="2049358"/>
                    <a:pt x="2709674" y="1876080"/>
                  </a:cubicBezTo>
                  <a:cubicBezTo>
                    <a:pt x="3035758" y="1716693"/>
                    <a:pt x="3271182" y="1473227"/>
                    <a:pt x="3377926" y="1119360"/>
                  </a:cubicBezTo>
                  <a:cubicBezTo>
                    <a:pt x="3462006" y="842262"/>
                    <a:pt x="3440804" y="565895"/>
                    <a:pt x="3363304" y="290990"/>
                  </a:cubicBezTo>
                  <a:cubicBezTo>
                    <a:pt x="3336252" y="191556"/>
                    <a:pt x="3298233" y="95778"/>
                    <a:pt x="3258021" y="731"/>
                  </a:cubicBezTo>
                  <a:close/>
                </a:path>
              </a:pathLst>
            </a:custGeom>
            <a:solidFill>
              <a:schemeClr val="tx1"/>
            </a:solidFill>
            <a:ln w="7307"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90DE490F-A4C1-4733-940B-EEFD5D78E6F2}"/>
                </a:ext>
              </a:extLst>
            </p:cNvPr>
            <p:cNvSpPr/>
            <p:nvPr/>
          </p:nvSpPr>
          <p:spPr>
            <a:xfrm>
              <a:off x="5867983" y="856930"/>
              <a:ext cx="2039853" cy="2076409"/>
            </a:xfrm>
            <a:custGeom>
              <a:avLst/>
              <a:gdLst>
                <a:gd name="connsiteX0" fmla="*/ 1995889 w 2039852"/>
                <a:gd name="connsiteY0" fmla="*/ 1206319 h 2076409"/>
                <a:gd name="connsiteX1" fmla="*/ 1885489 w 2039852"/>
                <a:gd name="connsiteY1" fmla="*/ 1022074 h 2076409"/>
                <a:gd name="connsiteX2" fmla="*/ 1742918 w 2039852"/>
                <a:gd name="connsiteY2" fmla="*/ 789575 h 2076409"/>
                <a:gd name="connsiteX3" fmla="*/ 1742918 w 2039852"/>
                <a:gd name="connsiteY3" fmla="*/ 789575 h 2076409"/>
                <a:gd name="connsiteX4" fmla="*/ 1467282 w 2039852"/>
                <a:gd name="connsiteY4" fmla="*/ 301180 h 2076409"/>
                <a:gd name="connsiteX5" fmla="*/ 1324712 w 2039852"/>
                <a:gd name="connsiteY5" fmla="*/ 51865 h 2076409"/>
                <a:gd name="connsiteX6" fmla="*/ 1075397 w 2039852"/>
                <a:gd name="connsiteY6" fmla="*/ 35780 h 2076409"/>
                <a:gd name="connsiteX7" fmla="*/ 449549 w 2039852"/>
                <a:gd name="connsiteY7" fmla="*/ 380873 h 2076409"/>
                <a:gd name="connsiteX8" fmla="*/ 87640 w 2039852"/>
                <a:gd name="connsiteY8" fmla="*/ 584128 h 2076409"/>
                <a:gd name="connsiteX9" fmla="*/ 635 w 2039852"/>
                <a:gd name="connsiteY9" fmla="*/ 711344 h 2076409"/>
                <a:gd name="connsiteX10" fmla="*/ 32805 w 2039852"/>
                <a:gd name="connsiteY10" fmla="*/ 861226 h 2076409"/>
                <a:gd name="connsiteX11" fmla="*/ 655728 w 2039852"/>
                <a:gd name="connsiteY11" fmla="*/ 1903086 h 2076409"/>
                <a:gd name="connsiteX12" fmla="*/ 695940 w 2039852"/>
                <a:gd name="connsiteY12" fmla="*/ 1954265 h 2076409"/>
                <a:gd name="connsiteX13" fmla="*/ 695940 w 2039852"/>
                <a:gd name="connsiteY13" fmla="*/ 1954265 h 2076409"/>
                <a:gd name="connsiteX14" fmla="*/ 749312 w 2039852"/>
                <a:gd name="connsiteY14" fmla="*/ 2025916 h 2076409"/>
                <a:gd name="connsiteX15" fmla="*/ 812921 w 2039852"/>
                <a:gd name="connsiteY15" fmla="*/ 2071977 h 2076409"/>
                <a:gd name="connsiteX16" fmla="*/ 930633 w 2039852"/>
                <a:gd name="connsiteY16" fmla="*/ 2071246 h 2076409"/>
                <a:gd name="connsiteX17" fmla="*/ 970114 w 2039852"/>
                <a:gd name="connsiteY17" fmla="*/ 2047119 h 2076409"/>
                <a:gd name="connsiteX18" fmla="*/ 1923508 w 2039852"/>
                <a:gd name="connsiteY18" fmla="*/ 1522899 h 2076409"/>
                <a:gd name="connsiteX19" fmla="*/ 2006856 w 2039852"/>
                <a:gd name="connsiteY19" fmla="*/ 1443205 h 2076409"/>
                <a:gd name="connsiteX20" fmla="*/ 2042682 w 2039852"/>
                <a:gd name="connsiteY20" fmla="*/ 1317451 h 2076409"/>
                <a:gd name="connsiteX21" fmla="*/ 1995889 w 2039852"/>
                <a:gd name="connsiteY21" fmla="*/ 1206319 h 207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52" h="2076409">
                  <a:moveTo>
                    <a:pt x="1995889" y="1206319"/>
                  </a:moveTo>
                  <a:cubicBezTo>
                    <a:pt x="1958602" y="1144904"/>
                    <a:pt x="1922776" y="1082758"/>
                    <a:pt x="1885489" y="1022074"/>
                  </a:cubicBezTo>
                  <a:cubicBezTo>
                    <a:pt x="1837234" y="944575"/>
                    <a:pt x="1795560" y="863419"/>
                    <a:pt x="1742918" y="789575"/>
                  </a:cubicBezTo>
                  <a:cubicBezTo>
                    <a:pt x="1742918" y="789575"/>
                    <a:pt x="1742918" y="789575"/>
                    <a:pt x="1742918" y="789575"/>
                  </a:cubicBezTo>
                  <a:cubicBezTo>
                    <a:pt x="1648602" y="627995"/>
                    <a:pt x="1557211" y="464953"/>
                    <a:pt x="1467282" y="301180"/>
                  </a:cubicBezTo>
                  <a:cubicBezTo>
                    <a:pt x="1421221" y="217100"/>
                    <a:pt x="1380278" y="130827"/>
                    <a:pt x="1324712" y="51865"/>
                  </a:cubicBezTo>
                  <a:cubicBezTo>
                    <a:pt x="1245750" y="-13937"/>
                    <a:pt x="1165326" y="-14668"/>
                    <a:pt x="1075397" y="35780"/>
                  </a:cubicBezTo>
                  <a:cubicBezTo>
                    <a:pt x="867756" y="152761"/>
                    <a:pt x="657921" y="265355"/>
                    <a:pt x="449549" y="380873"/>
                  </a:cubicBezTo>
                  <a:cubicBezTo>
                    <a:pt x="328182" y="448137"/>
                    <a:pt x="203889" y="509552"/>
                    <a:pt x="87640" y="584128"/>
                  </a:cubicBezTo>
                  <a:cubicBezTo>
                    <a:pt x="37923" y="612642"/>
                    <a:pt x="14527" y="658703"/>
                    <a:pt x="635" y="711344"/>
                  </a:cubicBezTo>
                  <a:cubicBezTo>
                    <a:pt x="-2289" y="764717"/>
                    <a:pt x="4291" y="813702"/>
                    <a:pt x="32805" y="861226"/>
                  </a:cubicBezTo>
                  <a:cubicBezTo>
                    <a:pt x="241177" y="1207781"/>
                    <a:pt x="448087" y="1555799"/>
                    <a:pt x="655728" y="1903086"/>
                  </a:cubicBezTo>
                  <a:cubicBezTo>
                    <a:pt x="666695" y="1921364"/>
                    <a:pt x="675468" y="1942567"/>
                    <a:pt x="695940" y="1954265"/>
                  </a:cubicBezTo>
                  <a:cubicBezTo>
                    <a:pt x="695940" y="1954265"/>
                    <a:pt x="695940" y="1954265"/>
                    <a:pt x="695940" y="1954265"/>
                  </a:cubicBezTo>
                  <a:cubicBezTo>
                    <a:pt x="713487" y="1978392"/>
                    <a:pt x="731034" y="2001789"/>
                    <a:pt x="749312" y="2025916"/>
                  </a:cubicBezTo>
                  <a:cubicBezTo>
                    <a:pt x="770515" y="2041270"/>
                    <a:pt x="796105" y="2050043"/>
                    <a:pt x="812921" y="2071977"/>
                  </a:cubicBezTo>
                  <a:cubicBezTo>
                    <a:pt x="852402" y="2083675"/>
                    <a:pt x="891152" y="2089524"/>
                    <a:pt x="930633" y="2071246"/>
                  </a:cubicBezTo>
                  <a:cubicBezTo>
                    <a:pt x="938675" y="2055161"/>
                    <a:pt x="956953" y="2054430"/>
                    <a:pt x="970114" y="2047119"/>
                  </a:cubicBezTo>
                  <a:cubicBezTo>
                    <a:pt x="1287424" y="1872379"/>
                    <a:pt x="1605466" y="1697639"/>
                    <a:pt x="1923508" y="1522899"/>
                  </a:cubicBezTo>
                  <a:cubicBezTo>
                    <a:pt x="1958602" y="1503889"/>
                    <a:pt x="1987116" y="1478300"/>
                    <a:pt x="2006856" y="1443205"/>
                  </a:cubicBezTo>
                  <a:cubicBezTo>
                    <a:pt x="2036833" y="1406649"/>
                    <a:pt x="2041950" y="1362781"/>
                    <a:pt x="2042682" y="1317451"/>
                  </a:cubicBezTo>
                  <a:cubicBezTo>
                    <a:pt x="2034639" y="1276508"/>
                    <a:pt x="2017092" y="1240682"/>
                    <a:pt x="1995889" y="1206319"/>
                  </a:cubicBezTo>
                  <a:close/>
                </a:path>
              </a:pathLst>
            </a:custGeom>
            <a:solidFill>
              <a:schemeClr val="tx1"/>
            </a:solidFill>
            <a:ln w="7307"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EF58673E-1CF5-4800-9952-09F11FD2879C}"/>
                </a:ext>
              </a:extLst>
            </p:cNvPr>
            <p:cNvSpPr/>
            <p:nvPr/>
          </p:nvSpPr>
          <p:spPr>
            <a:xfrm>
              <a:off x="3012261" y="1361215"/>
              <a:ext cx="255896" cy="226650"/>
            </a:xfrm>
            <a:custGeom>
              <a:avLst/>
              <a:gdLst>
                <a:gd name="connsiteX0" fmla="*/ 173110 w 255895"/>
                <a:gd name="connsiteY0" fmla="*/ 149 h 226650"/>
                <a:gd name="connsiteX1" fmla="*/ 210397 w 255895"/>
                <a:gd name="connsiteY1" fmla="*/ 19159 h 226650"/>
                <a:gd name="connsiteX2" fmla="*/ 256459 w 255895"/>
                <a:gd name="connsiteY2" fmla="*/ 96658 h 226650"/>
                <a:gd name="connsiteX3" fmla="*/ 229407 w 255895"/>
                <a:gd name="connsiteY3" fmla="*/ 157342 h 226650"/>
                <a:gd name="connsiteX4" fmla="*/ 109501 w 255895"/>
                <a:gd name="connsiteY4" fmla="*/ 226068 h 226650"/>
                <a:gd name="connsiteX5" fmla="*/ 78063 w 255895"/>
                <a:gd name="connsiteY5" fmla="*/ 231186 h 226650"/>
                <a:gd name="connsiteX6" fmla="*/ 563 w 255895"/>
                <a:gd name="connsiteY6" fmla="*/ 114206 h 226650"/>
                <a:gd name="connsiteX7" fmla="*/ 18841 w 255895"/>
                <a:gd name="connsiteY7" fmla="*/ 79842 h 226650"/>
                <a:gd name="connsiteX8" fmla="*/ 151907 w 255895"/>
                <a:gd name="connsiteY8" fmla="*/ 4536 h 226650"/>
                <a:gd name="connsiteX9" fmla="*/ 173110 w 255895"/>
                <a:gd name="connsiteY9" fmla="*/ 149 h 22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95" h="226650">
                  <a:moveTo>
                    <a:pt x="173110" y="149"/>
                  </a:moveTo>
                  <a:cubicBezTo>
                    <a:pt x="189926" y="-1313"/>
                    <a:pt x="200893" y="8192"/>
                    <a:pt x="210397" y="19159"/>
                  </a:cubicBezTo>
                  <a:cubicBezTo>
                    <a:pt x="230138" y="42555"/>
                    <a:pt x="245492" y="68875"/>
                    <a:pt x="256459" y="96658"/>
                  </a:cubicBezTo>
                  <a:cubicBezTo>
                    <a:pt x="267425" y="124441"/>
                    <a:pt x="249878" y="144182"/>
                    <a:pt x="229407" y="157342"/>
                  </a:cubicBezTo>
                  <a:cubicBezTo>
                    <a:pt x="190657" y="182201"/>
                    <a:pt x="149713" y="203403"/>
                    <a:pt x="109501" y="226068"/>
                  </a:cubicBezTo>
                  <a:cubicBezTo>
                    <a:pt x="99997" y="231186"/>
                    <a:pt x="90492" y="234111"/>
                    <a:pt x="78063" y="231186"/>
                  </a:cubicBezTo>
                  <a:cubicBezTo>
                    <a:pt x="46624" y="222413"/>
                    <a:pt x="-6017" y="146375"/>
                    <a:pt x="563" y="114206"/>
                  </a:cubicBezTo>
                  <a:cubicBezTo>
                    <a:pt x="2756" y="101776"/>
                    <a:pt x="6412" y="87154"/>
                    <a:pt x="18841" y="79842"/>
                  </a:cubicBezTo>
                  <a:cubicBezTo>
                    <a:pt x="62709" y="54253"/>
                    <a:pt x="107308" y="29394"/>
                    <a:pt x="151907" y="4536"/>
                  </a:cubicBezTo>
                  <a:cubicBezTo>
                    <a:pt x="158487" y="880"/>
                    <a:pt x="166530" y="1611"/>
                    <a:pt x="173110" y="149"/>
                  </a:cubicBezTo>
                  <a:close/>
                </a:path>
              </a:pathLst>
            </a:custGeom>
            <a:solidFill>
              <a:schemeClr val="bg1"/>
            </a:solidFill>
            <a:ln w="7307"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6C59FDA4-1D7B-47A6-AB6B-171C4018A83F}"/>
                </a:ext>
              </a:extLst>
            </p:cNvPr>
            <p:cNvSpPr/>
            <p:nvPr/>
          </p:nvSpPr>
          <p:spPr>
            <a:xfrm>
              <a:off x="1416767" y="4295465"/>
              <a:ext cx="2120277" cy="2558955"/>
            </a:xfrm>
            <a:custGeom>
              <a:avLst/>
              <a:gdLst>
                <a:gd name="connsiteX0" fmla="*/ 2099075 w 2120277"/>
                <a:gd name="connsiteY0" fmla="*/ 1937418 h 2558955"/>
                <a:gd name="connsiteX1" fmla="*/ 2107117 w 2120277"/>
                <a:gd name="connsiteY1" fmla="*/ 1856263 h 2558955"/>
                <a:gd name="connsiteX2" fmla="*/ 2121009 w 2120277"/>
                <a:gd name="connsiteY2" fmla="*/ 1846758 h 2558955"/>
                <a:gd name="connsiteX3" fmla="*/ 2106386 w 2120277"/>
                <a:gd name="connsiteY3" fmla="*/ 1806546 h 2558955"/>
                <a:gd name="connsiteX4" fmla="*/ 2105655 w 2120277"/>
                <a:gd name="connsiteY4" fmla="*/ 994992 h 2558955"/>
                <a:gd name="connsiteX5" fmla="*/ 2075678 w 2120277"/>
                <a:gd name="connsiteY5" fmla="*/ 516101 h 2558955"/>
                <a:gd name="connsiteX6" fmla="*/ 2063249 w 2120277"/>
                <a:gd name="connsiteY6" fmla="*/ 464922 h 2558955"/>
                <a:gd name="connsiteX7" fmla="*/ 2012070 w 2120277"/>
                <a:gd name="connsiteY7" fmla="*/ 354522 h 2558955"/>
                <a:gd name="connsiteX8" fmla="*/ 1964547 w 2120277"/>
                <a:gd name="connsiteY8" fmla="*/ 306267 h 2558955"/>
                <a:gd name="connsiteX9" fmla="*/ 1850490 w 2120277"/>
                <a:gd name="connsiteY9" fmla="*/ 185631 h 2558955"/>
                <a:gd name="connsiteX10" fmla="*/ 1850490 w 2120277"/>
                <a:gd name="connsiteY10" fmla="*/ 185631 h 2558955"/>
                <a:gd name="connsiteX11" fmla="*/ 1850490 w 2120277"/>
                <a:gd name="connsiteY11" fmla="*/ 185631 h 2558955"/>
                <a:gd name="connsiteX12" fmla="*/ 1457142 w 2120277"/>
                <a:gd name="connsiteY12" fmla="*/ 13084 h 2558955"/>
                <a:gd name="connsiteX13" fmla="*/ 697498 w 2120277"/>
                <a:gd name="connsiteY13" fmla="*/ 9428 h 2558955"/>
                <a:gd name="connsiteX14" fmla="*/ 47523 w 2120277"/>
                <a:gd name="connsiteY14" fmla="*/ 480276 h 2558955"/>
                <a:gd name="connsiteX15" fmla="*/ 0 w 2120277"/>
                <a:gd name="connsiteY15" fmla="*/ 662327 h 2558955"/>
                <a:gd name="connsiteX16" fmla="*/ 0 w 2120277"/>
                <a:gd name="connsiteY16" fmla="*/ 1927182 h 2558955"/>
                <a:gd name="connsiteX17" fmla="*/ 18278 w 2120277"/>
                <a:gd name="connsiteY17" fmla="*/ 2030272 h 2558955"/>
                <a:gd name="connsiteX18" fmla="*/ 200330 w 2120277"/>
                <a:gd name="connsiteY18" fmla="*/ 2346851 h 2558955"/>
                <a:gd name="connsiteX19" fmla="*/ 300494 w 2120277"/>
                <a:gd name="connsiteY19" fmla="*/ 2422889 h 2558955"/>
                <a:gd name="connsiteX20" fmla="*/ 362641 w 2120277"/>
                <a:gd name="connsiteY20" fmla="*/ 2472606 h 2558955"/>
                <a:gd name="connsiteX21" fmla="*/ 658748 w 2120277"/>
                <a:gd name="connsiteY21" fmla="*/ 2563266 h 2558955"/>
                <a:gd name="connsiteX22" fmla="*/ 1448369 w 2120277"/>
                <a:gd name="connsiteY22" fmla="*/ 2563266 h 2558955"/>
                <a:gd name="connsiteX23" fmla="*/ 1457873 w 2120277"/>
                <a:gd name="connsiteY23" fmla="*/ 2558148 h 2558955"/>
                <a:gd name="connsiteX24" fmla="*/ 2093225 w 2120277"/>
                <a:gd name="connsiteY24" fmla="*/ 1974706 h 2558955"/>
                <a:gd name="connsiteX25" fmla="*/ 2113697 w 2120277"/>
                <a:gd name="connsiteY25" fmla="*/ 1955697 h 2558955"/>
                <a:gd name="connsiteX26" fmla="*/ 2099075 w 2120277"/>
                <a:gd name="connsiteY26" fmla="*/ 1937418 h 2558955"/>
                <a:gd name="connsiteX27" fmla="*/ 516178 w 2120277"/>
                <a:gd name="connsiteY27" fmla="*/ 1979824 h 2558955"/>
                <a:gd name="connsiteX28" fmla="*/ 336320 w 2120277"/>
                <a:gd name="connsiteY28" fmla="*/ 1802890 h 2558955"/>
                <a:gd name="connsiteX29" fmla="*/ 516178 w 2120277"/>
                <a:gd name="connsiteY29" fmla="*/ 1622302 h 2558955"/>
                <a:gd name="connsiteX30" fmla="*/ 694574 w 2120277"/>
                <a:gd name="connsiteY30" fmla="*/ 1801428 h 2558955"/>
                <a:gd name="connsiteX31" fmla="*/ 516178 w 2120277"/>
                <a:gd name="connsiteY31" fmla="*/ 1979824 h 2558955"/>
                <a:gd name="connsiteX32" fmla="*/ 1332850 w 2120277"/>
                <a:gd name="connsiteY32" fmla="*/ 2199163 h 2558955"/>
                <a:gd name="connsiteX33" fmla="*/ 1299949 w 2120277"/>
                <a:gd name="connsiteY33" fmla="*/ 2199894 h 2558955"/>
                <a:gd name="connsiteX34" fmla="*/ 715776 w 2120277"/>
                <a:gd name="connsiteY34" fmla="*/ 2200625 h 2558955"/>
                <a:gd name="connsiteX35" fmla="*/ 715776 w 2120277"/>
                <a:gd name="connsiteY35" fmla="*/ 2145791 h 2558955"/>
                <a:gd name="connsiteX36" fmla="*/ 1285327 w 2120277"/>
                <a:gd name="connsiteY36" fmla="*/ 2146522 h 2558955"/>
                <a:gd name="connsiteX37" fmla="*/ 1332850 w 2120277"/>
                <a:gd name="connsiteY37" fmla="*/ 2147253 h 2558955"/>
                <a:gd name="connsiteX38" fmla="*/ 1355515 w 2120277"/>
                <a:gd name="connsiteY38" fmla="*/ 2175036 h 2558955"/>
                <a:gd name="connsiteX39" fmla="*/ 1332850 w 2120277"/>
                <a:gd name="connsiteY39" fmla="*/ 2199163 h 2558955"/>
                <a:gd name="connsiteX40" fmla="*/ 1655279 w 2120277"/>
                <a:gd name="connsiteY40" fmla="*/ 1897937 h 2558955"/>
                <a:gd name="connsiteX41" fmla="*/ 1637731 w 2120277"/>
                <a:gd name="connsiteY41" fmla="*/ 1935225 h 2558955"/>
                <a:gd name="connsiteX42" fmla="*/ 1634807 w 2120277"/>
                <a:gd name="connsiteY42" fmla="*/ 1935225 h 2558955"/>
                <a:gd name="connsiteX43" fmla="*/ 1585090 w 2120277"/>
                <a:gd name="connsiteY43" fmla="*/ 1960083 h 2558955"/>
                <a:gd name="connsiteX44" fmla="*/ 1551458 w 2120277"/>
                <a:gd name="connsiteY44" fmla="*/ 1960083 h 2558955"/>
                <a:gd name="connsiteX45" fmla="*/ 1443251 w 2120277"/>
                <a:gd name="connsiteY45" fmla="*/ 1937418 h 2558955"/>
                <a:gd name="connsiteX46" fmla="*/ 1378180 w 2120277"/>
                <a:gd name="connsiteY46" fmla="*/ 1739282 h 2558955"/>
                <a:gd name="connsiteX47" fmla="*/ 1563156 w 2120277"/>
                <a:gd name="connsiteY47" fmla="*/ 1645697 h 2558955"/>
                <a:gd name="connsiteX48" fmla="*/ 1655279 w 2120277"/>
                <a:gd name="connsiteY48" fmla="*/ 1897937 h 2558955"/>
                <a:gd name="connsiteX49" fmla="*/ 1786882 w 2120277"/>
                <a:gd name="connsiteY49" fmla="*/ 1405887 h 2558955"/>
                <a:gd name="connsiteX50" fmla="*/ 1027238 w 2120277"/>
                <a:gd name="connsiteY50" fmla="*/ 1405156 h 2558955"/>
                <a:gd name="connsiteX51" fmla="*/ 278561 w 2120277"/>
                <a:gd name="connsiteY51" fmla="*/ 1405887 h 2558955"/>
                <a:gd name="connsiteX52" fmla="*/ 239811 w 2120277"/>
                <a:gd name="connsiteY52" fmla="*/ 1365675 h 2558955"/>
                <a:gd name="connsiteX53" fmla="*/ 239811 w 2120277"/>
                <a:gd name="connsiteY53" fmla="*/ 668177 h 2558955"/>
                <a:gd name="connsiteX54" fmla="*/ 274905 w 2120277"/>
                <a:gd name="connsiteY54" fmla="*/ 632351 h 2558955"/>
                <a:gd name="connsiteX55" fmla="*/ 1786882 w 2120277"/>
                <a:gd name="connsiteY55" fmla="*/ 632351 h 2558955"/>
                <a:gd name="connsiteX56" fmla="*/ 1821976 w 2120277"/>
                <a:gd name="connsiteY56" fmla="*/ 668908 h 2558955"/>
                <a:gd name="connsiteX57" fmla="*/ 1821976 w 2120277"/>
                <a:gd name="connsiteY57" fmla="*/ 1370062 h 2558955"/>
                <a:gd name="connsiteX58" fmla="*/ 1786882 w 2120277"/>
                <a:gd name="connsiteY58" fmla="*/ 1405887 h 255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20277" h="2558955">
                  <a:moveTo>
                    <a:pt x="2099075" y="1937418"/>
                  </a:moveTo>
                  <a:cubicBezTo>
                    <a:pt x="2106386" y="1910367"/>
                    <a:pt x="2104192" y="1883315"/>
                    <a:pt x="2107117" y="1856263"/>
                  </a:cubicBezTo>
                  <a:cubicBezTo>
                    <a:pt x="2107848" y="1852608"/>
                    <a:pt x="2115891" y="1850414"/>
                    <a:pt x="2121009" y="1846758"/>
                  </a:cubicBezTo>
                  <a:cubicBezTo>
                    <a:pt x="2101999" y="1838716"/>
                    <a:pt x="2106386" y="1821169"/>
                    <a:pt x="2106386" y="1806546"/>
                  </a:cubicBezTo>
                  <a:cubicBezTo>
                    <a:pt x="2106386" y="1536028"/>
                    <a:pt x="2107117" y="1265510"/>
                    <a:pt x="2105655" y="994992"/>
                  </a:cubicBezTo>
                  <a:cubicBezTo>
                    <a:pt x="2104924" y="834874"/>
                    <a:pt x="2119546" y="673294"/>
                    <a:pt x="2075678" y="516101"/>
                  </a:cubicBezTo>
                  <a:cubicBezTo>
                    <a:pt x="2080796" y="497092"/>
                    <a:pt x="2069098" y="481739"/>
                    <a:pt x="2063249" y="464922"/>
                  </a:cubicBezTo>
                  <a:cubicBezTo>
                    <a:pt x="2049358" y="426904"/>
                    <a:pt x="2028155" y="391809"/>
                    <a:pt x="2012070" y="354522"/>
                  </a:cubicBezTo>
                  <a:cubicBezTo>
                    <a:pt x="1992330" y="342093"/>
                    <a:pt x="1977707" y="325277"/>
                    <a:pt x="1964547" y="306267"/>
                  </a:cubicBezTo>
                  <a:cubicBezTo>
                    <a:pt x="1931646" y="261668"/>
                    <a:pt x="1896551" y="218532"/>
                    <a:pt x="1850490" y="185631"/>
                  </a:cubicBezTo>
                  <a:cubicBezTo>
                    <a:pt x="1850490" y="185631"/>
                    <a:pt x="1850490" y="185631"/>
                    <a:pt x="1850490" y="185631"/>
                  </a:cubicBezTo>
                  <a:cubicBezTo>
                    <a:pt x="1850490" y="185631"/>
                    <a:pt x="1850490" y="185631"/>
                    <a:pt x="1850490" y="185631"/>
                  </a:cubicBezTo>
                  <a:cubicBezTo>
                    <a:pt x="1738627" y="84004"/>
                    <a:pt x="1606293" y="23320"/>
                    <a:pt x="1457142" y="13084"/>
                  </a:cubicBezTo>
                  <a:cubicBezTo>
                    <a:pt x="1204171" y="-4463"/>
                    <a:pt x="950469" y="-3001"/>
                    <a:pt x="697498" y="9428"/>
                  </a:cubicBezTo>
                  <a:cubicBezTo>
                    <a:pt x="385306" y="25513"/>
                    <a:pt x="168891" y="192211"/>
                    <a:pt x="47523" y="480276"/>
                  </a:cubicBezTo>
                  <a:cubicBezTo>
                    <a:pt x="22665" y="538767"/>
                    <a:pt x="15354" y="601644"/>
                    <a:pt x="0" y="662327"/>
                  </a:cubicBezTo>
                  <a:cubicBezTo>
                    <a:pt x="0" y="1084190"/>
                    <a:pt x="0" y="1505321"/>
                    <a:pt x="0" y="1927182"/>
                  </a:cubicBezTo>
                  <a:cubicBezTo>
                    <a:pt x="9505" y="1960815"/>
                    <a:pt x="8042" y="1996640"/>
                    <a:pt x="18278" y="2030272"/>
                  </a:cubicBezTo>
                  <a:cubicBezTo>
                    <a:pt x="52641" y="2150909"/>
                    <a:pt x="114787" y="2256191"/>
                    <a:pt x="200330" y="2346851"/>
                  </a:cubicBezTo>
                  <a:cubicBezTo>
                    <a:pt x="228844" y="2377559"/>
                    <a:pt x="257358" y="2410460"/>
                    <a:pt x="300494" y="2422889"/>
                  </a:cubicBezTo>
                  <a:cubicBezTo>
                    <a:pt x="310730" y="2451403"/>
                    <a:pt x="339976" y="2459446"/>
                    <a:pt x="362641" y="2472606"/>
                  </a:cubicBezTo>
                  <a:cubicBezTo>
                    <a:pt x="454032" y="2525978"/>
                    <a:pt x="552003" y="2559610"/>
                    <a:pt x="658748" y="2563266"/>
                  </a:cubicBezTo>
                  <a:cubicBezTo>
                    <a:pt x="921955" y="2563266"/>
                    <a:pt x="1185162" y="2563266"/>
                    <a:pt x="1448369" y="2563266"/>
                  </a:cubicBezTo>
                  <a:cubicBezTo>
                    <a:pt x="1451293" y="2561804"/>
                    <a:pt x="1454218" y="2558879"/>
                    <a:pt x="1457873" y="2558148"/>
                  </a:cubicBezTo>
                  <a:cubicBezTo>
                    <a:pt x="1797849" y="2503313"/>
                    <a:pt x="2009877" y="2308833"/>
                    <a:pt x="2093225" y="1974706"/>
                  </a:cubicBezTo>
                  <a:cubicBezTo>
                    <a:pt x="2096150" y="1963008"/>
                    <a:pt x="2099075" y="1953503"/>
                    <a:pt x="2113697" y="1955697"/>
                  </a:cubicBezTo>
                  <a:cubicBezTo>
                    <a:pt x="2109310" y="1949848"/>
                    <a:pt x="2096881" y="1947654"/>
                    <a:pt x="2099075" y="1937418"/>
                  </a:cubicBezTo>
                  <a:close/>
                  <a:moveTo>
                    <a:pt x="516178" y="1979824"/>
                  </a:moveTo>
                  <a:cubicBezTo>
                    <a:pt x="416744" y="1979824"/>
                    <a:pt x="337051" y="1901593"/>
                    <a:pt x="336320" y="1802890"/>
                  </a:cubicBezTo>
                  <a:cubicBezTo>
                    <a:pt x="335589" y="1701994"/>
                    <a:pt x="416013" y="1621570"/>
                    <a:pt x="516178" y="1622302"/>
                  </a:cubicBezTo>
                  <a:cubicBezTo>
                    <a:pt x="614880" y="1623033"/>
                    <a:pt x="694574" y="1702726"/>
                    <a:pt x="694574" y="1801428"/>
                  </a:cubicBezTo>
                  <a:cubicBezTo>
                    <a:pt x="694574" y="1900131"/>
                    <a:pt x="614880" y="1979824"/>
                    <a:pt x="516178" y="1979824"/>
                  </a:cubicBezTo>
                  <a:close/>
                  <a:moveTo>
                    <a:pt x="1332850" y="2199163"/>
                  </a:moveTo>
                  <a:cubicBezTo>
                    <a:pt x="1321883" y="2199894"/>
                    <a:pt x="1310916" y="2199894"/>
                    <a:pt x="1299949" y="2199894"/>
                  </a:cubicBezTo>
                  <a:cubicBezTo>
                    <a:pt x="1105469" y="2199894"/>
                    <a:pt x="910988" y="2200625"/>
                    <a:pt x="715776" y="2200625"/>
                  </a:cubicBezTo>
                  <a:cubicBezTo>
                    <a:pt x="686531" y="2177960"/>
                    <a:pt x="686531" y="2169918"/>
                    <a:pt x="715776" y="2145791"/>
                  </a:cubicBezTo>
                  <a:cubicBezTo>
                    <a:pt x="905870" y="2145791"/>
                    <a:pt x="1095233" y="2146522"/>
                    <a:pt x="1285327" y="2146522"/>
                  </a:cubicBezTo>
                  <a:cubicBezTo>
                    <a:pt x="1301412" y="2146522"/>
                    <a:pt x="1316765" y="2145791"/>
                    <a:pt x="1332850" y="2147253"/>
                  </a:cubicBezTo>
                  <a:cubicBezTo>
                    <a:pt x="1348935" y="2148715"/>
                    <a:pt x="1356246" y="2160413"/>
                    <a:pt x="1355515" y="2175036"/>
                  </a:cubicBezTo>
                  <a:cubicBezTo>
                    <a:pt x="1354784" y="2188196"/>
                    <a:pt x="1347473" y="2198432"/>
                    <a:pt x="1332850" y="2199163"/>
                  </a:cubicBezTo>
                  <a:close/>
                  <a:moveTo>
                    <a:pt x="1655279" y="1897937"/>
                  </a:moveTo>
                  <a:cubicBezTo>
                    <a:pt x="1647967" y="1908904"/>
                    <a:pt x="1631882" y="1918409"/>
                    <a:pt x="1637731" y="1935225"/>
                  </a:cubicBezTo>
                  <a:cubicBezTo>
                    <a:pt x="1637000" y="1935225"/>
                    <a:pt x="1635538" y="1935225"/>
                    <a:pt x="1634807" y="1935225"/>
                  </a:cubicBezTo>
                  <a:cubicBezTo>
                    <a:pt x="1612142" y="1932300"/>
                    <a:pt x="1596788" y="1943267"/>
                    <a:pt x="1585090" y="1960083"/>
                  </a:cubicBezTo>
                  <a:cubicBezTo>
                    <a:pt x="1574123" y="1955697"/>
                    <a:pt x="1563156" y="1957890"/>
                    <a:pt x="1551458" y="1960083"/>
                  </a:cubicBezTo>
                  <a:cubicBezTo>
                    <a:pt x="1511977" y="1967395"/>
                    <a:pt x="1476152" y="1956428"/>
                    <a:pt x="1443251" y="1937418"/>
                  </a:cubicBezTo>
                  <a:cubicBezTo>
                    <a:pt x="1377449" y="1899400"/>
                    <a:pt x="1348935" y="1810933"/>
                    <a:pt x="1378180" y="1739282"/>
                  </a:cubicBezTo>
                  <a:cubicBezTo>
                    <a:pt x="1407425" y="1667631"/>
                    <a:pt x="1489312" y="1626688"/>
                    <a:pt x="1563156" y="1645697"/>
                  </a:cubicBezTo>
                  <a:cubicBezTo>
                    <a:pt x="1677944" y="1675674"/>
                    <a:pt x="1721811" y="1796310"/>
                    <a:pt x="1655279" y="1897937"/>
                  </a:cubicBezTo>
                  <a:close/>
                  <a:moveTo>
                    <a:pt x="1786882" y="1405887"/>
                  </a:moveTo>
                  <a:cubicBezTo>
                    <a:pt x="1533911" y="1404424"/>
                    <a:pt x="1280209" y="1405156"/>
                    <a:pt x="1027238" y="1405156"/>
                  </a:cubicBezTo>
                  <a:cubicBezTo>
                    <a:pt x="777922" y="1405156"/>
                    <a:pt x="527876" y="1404424"/>
                    <a:pt x="278561" y="1405887"/>
                  </a:cubicBezTo>
                  <a:cubicBezTo>
                    <a:pt x="244929" y="1405887"/>
                    <a:pt x="239811" y="1396382"/>
                    <a:pt x="239811" y="1365675"/>
                  </a:cubicBezTo>
                  <a:cubicBezTo>
                    <a:pt x="241273" y="1133175"/>
                    <a:pt x="241273" y="900676"/>
                    <a:pt x="239811" y="668177"/>
                  </a:cubicBezTo>
                  <a:cubicBezTo>
                    <a:pt x="239811" y="639663"/>
                    <a:pt x="246391" y="632351"/>
                    <a:pt x="274905" y="632351"/>
                  </a:cubicBezTo>
                  <a:cubicBezTo>
                    <a:pt x="778654" y="633082"/>
                    <a:pt x="1283133" y="633082"/>
                    <a:pt x="1786882" y="632351"/>
                  </a:cubicBezTo>
                  <a:cubicBezTo>
                    <a:pt x="1816858" y="632351"/>
                    <a:pt x="1821976" y="641125"/>
                    <a:pt x="1821976" y="668908"/>
                  </a:cubicBezTo>
                  <a:cubicBezTo>
                    <a:pt x="1821245" y="902869"/>
                    <a:pt x="1820514" y="1136831"/>
                    <a:pt x="1821976" y="1370062"/>
                  </a:cubicBezTo>
                  <a:cubicBezTo>
                    <a:pt x="1821976" y="1398576"/>
                    <a:pt x="1815396" y="1406618"/>
                    <a:pt x="1786882" y="1405887"/>
                  </a:cubicBezTo>
                  <a:close/>
                </a:path>
              </a:pathLst>
            </a:custGeom>
            <a:solidFill>
              <a:schemeClr val="tx1"/>
            </a:solidFill>
            <a:ln w="7307"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76E372F-012C-44E9-B512-27E589172FBB}"/>
                </a:ext>
              </a:extLst>
            </p:cNvPr>
            <p:cNvSpPr/>
            <p:nvPr/>
          </p:nvSpPr>
          <p:spPr>
            <a:xfrm>
              <a:off x="1812247" y="5067462"/>
              <a:ext cx="723819" cy="95047"/>
            </a:xfrm>
            <a:custGeom>
              <a:avLst/>
              <a:gdLst>
                <a:gd name="connsiteX0" fmla="*/ 662465 w 723818"/>
                <a:gd name="connsiteY0" fmla="*/ 0 h 95046"/>
                <a:gd name="connsiteX1" fmla="*/ 363433 w 723818"/>
                <a:gd name="connsiteY1" fmla="*/ 0 h 95046"/>
                <a:gd name="connsiteX2" fmla="*/ 64401 w 723818"/>
                <a:gd name="connsiteY2" fmla="*/ 0 h 95046"/>
                <a:gd name="connsiteX3" fmla="*/ 61 w 723818"/>
                <a:gd name="connsiteY3" fmla="*/ 48986 h 95046"/>
                <a:gd name="connsiteX4" fmla="*/ 62207 w 723818"/>
                <a:gd name="connsiteY4" fmla="*/ 101627 h 95046"/>
                <a:gd name="connsiteX5" fmla="*/ 664658 w 723818"/>
                <a:gd name="connsiteY5" fmla="*/ 101627 h 95046"/>
                <a:gd name="connsiteX6" fmla="*/ 726073 w 723818"/>
                <a:gd name="connsiteY6" fmla="*/ 49717 h 95046"/>
                <a:gd name="connsiteX7" fmla="*/ 662465 w 723818"/>
                <a:gd name="connsiteY7" fmla="*/ 0 h 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818" h="95046">
                  <a:moveTo>
                    <a:pt x="662465" y="0"/>
                  </a:moveTo>
                  <a:cubicBezTo>
                    <a:pt x="563031" y="0"/>
                    <a:pt x="462867" y="0"/>
                    <a:pt x="363433" y="0"/>
                  </a:cubicBezTo>
                  <a:cubicBezTo>
                    <a:pt x="263999" y="0"/>
                    <a:pt x="163834" y="0"/>
                    <a:pt x="64401" y="0"/>
                  </a:cubicBezTo>
                  <a:cubicBezTo>
                    <a:pt x="22726" y="0"/>
                    <a:pt x="1523" y="16816"/>
                    <a:pt x="61" y="48986"/>
                  </a:cubicBezTo>
                  <a:cubicBezTo>
                    <a:pt x="-1401" y="78962"/>
                    <a:pt x="23457" y="101627"/>
                    <a:pt x="62207" y="101627"/>
                  </a:cubicBezTo>
                  <a:cubicBezTo>
                    <a:pt x="263268" y="102358"/>
                    <a:pt x="463598" y="102358"/>
                    <a:pt x="664658" y="101627"/>
                  </a:cubicBezTo>
                  <a:cubicBezTo>
                    <a:pt x="706333" y="101627"/>
                    <a:pt x="726073" y="81887"/>
                    <a:pt x="726073" y="49717"/>
                  </a:cubicBezTo>
                  <a:cubicBezTo>
                    <a:pt x="724611" y="16085"/>
                    <a:pt x="705602" y="0"/>
                    <a:pt x="662465" y="0"/>
                  </a:cubicBezTo>
                  <a:close/>
                </a:path>
              </a:pathLst>
            </a:custGeom>
            <a:solidFill>
              <a:srgbClr val="030303"/>
            </a:solidFill>
            <a:ln w="7307"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802F662C-D0F7-44BC-A518-86B883FAA3C6}"/>
                </a:ext>
              </a:extLst>
            </p:cNvPr>
            <p:cNvSpPr/>
            <p:nvPr/>
          </p:nvSpPr>
          <p:spPr>
            <a:xfrm>
              <a:off x="1934389" y="5315722"/>
              <a:ext cx="519102" cy="109670"/>
            </a:xfrm>
            <a:custGeom>
              <a:avLst/>
              <a:gdLst>
                <a:gd name="connsiteX0" fmla="*/ 457705 w 519102"/>
                <a:gd name="connsiteY0" fmla="*/ 325 h 109669"/>
                <a:gd name="connsiteX1" fmla="*/ 261031 w 519102"/>
                <a:gd name="connsiteY1" fmla="*/ 325 h 109669"/>
                <a:gd name="connsiteX2" fmla="*/ 60701 w 519102"/>
                <a:gd name="connsiteY2" fmla="*/ 325 h 109669"/>
                <a:gd name="connsiteX3" fmla="*/ 18 w 519102"/>
                <a:gd name="connsiteY3" fmla="*/ 52235 h 109669"/>
                <a:gd name="connsiteX4" fmla="*/ 60701 w 519102"/>
                <a:gd name="connsiteY4" fmla="*/ 109263 h 109669"/>
                <a:gd name="connsiteX5" fmla="*/ 458436 w 519102"/>
                <a:gd name="connsiteY5" fmla="*/ 109263 h 109669"/>
                <a:gd name="connsiteX6" fmla="*/ 521313 w 519102"/>
                <a:gd name="connsiteY6" fmla="*/ 53698 h 109669"/>
                <a:gd name="connsiteX7" fmla="*/ 457705 w 519102"/>
                <a:gd name="connsiteY7" fmla="*/ 325 h 10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102" h="109669">
                  <a:moveTo>
                    <a:pt x="457705" y="325"/>
                  </a:moveTo>
                  <a:cubicBezTo>
                    <a:pt x="391903" y="-406"/>
                    <a:pt x="326102" y="325"/>
                    <a:pt x="261031" y="325"/>
                  </a:cubicBezTo>
                  <a:cubicBezTo>
                    <a:pt x="194498" y="325"/>
                    <a:pt x="127234" y="-406"/>
                    <a:pt x="60701" y="325"/>
                  </a:cubicBezTo>
                  <a:cubicBezTo>
                    <a:pt x="20489" y="1056"/>
                    <a:pt x="749" y="18603"/>
                    <a:pt x="18" y="52235"/>
                  </a:cubicBezTo>
                  <a:cubicBezTo>
                    <a:pt x="-713" y="87330"/>
                    <a:pt x="21220" y="109263"/>
                    <a:pt x="60701" y="109263"/>
                  </a:cubicBezTo>
                  <a:cubicBezTo>
                    <a:pt x="193036" y="109994"/>
                    <a:pt x="326102" y="109994"/>
                    <a:pt x="458436" y="109263"/>
                  </a:cubicBezTo>
                  <a:cubicBezTo>
                    <a:pt x="498648" y="109263"/>
                    <a:pt x="521313" y="87330"/>
                    <a:pt x="521313" y="53698"/>
                  </a:cubicBezTo>
                  <a:cubicBezTo>
                    <a:pt x="521313" y="19335"/>
                    <a:pt x="500111" y="1056"/>
                    <a:pt x="457705" y="325"/>
                  </a:cubicBezTo>
                  <a:close/>
                </a:path>
              </a:pathLst>
            </a:custGeom>
            <a:solidFill>
              <a:srgbClr val="030303"/>
            </a:solidFill>
            <a:ln w="7307"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0A8BE519-C72C-4997-9875-B6857E33BEE8}"/>
                </a:ext>
              </a:extLst>
            </p:cNvPr>
            <p:cNvSpPr/>
            <p:nvPr/>
          </p:nvSpPr>
          <p:spPr>
            <a:xfrm>
              <a:off x="2680885" y="5005787"/>
              <a:ext cx="146226" cy="248584"/>
            </a:xfrm>
            <a:custGeom>
              <a:avLst/>
              <a:gdLst>
                <a:gd name="connsiteX0" fmla="*/ 152812 w 146226"/>
                <a:gd name="connsiteY0" fmla="*/ 240802 h 248584"/>
                <a:gd name="connsiteX1" fmla="*/ 135265 w 146226"/>
                <a:gd name="connsiteY1" fmla="*/ 224717 h 248584"/>
                <a:gd name="connsiteX2" fmla="*/ 95053 w 146226"/>
                <a:gd name="connsiteY2" fmla="*/ 180118 h 248584"/>
                <a:gd name="connsiteX3" fmla="*/ 95784 w 146226"/>
                <a:gd name="connsiteY3" fmla="*/ 114316 h 248584"/>
                <a:gd name="connsiteX4" fmla="*/ 95784 w 146226"/>
                <a:gd name="connsiteY4" fmla="*/ 55826 h 248584"/>
                <a:gd name="connsiteX5" fmla="*/ 32907 w 146226"/>
                <a:gd name="connsiteY5" fmla="*/ 6840 h 248584"/>
                <a:gd name="connsiteX6" fmla="*/ 25595 w 146226"/>
                <a:gd name="connsiteY6" fmla="*/ 9034 h 248584"/>
                <a:gd name="connsiteX7" fmla="*/ 737 w 146226"/>
                <a:gd name="connsiteY7" fmla="*/ 30968 h 248584"/>
                <a:gd name="connsiteX8" fmla="*/ 32175 w 146226"/>
                <a:gd name="connsiteY8" fmla="*/ 37548 h 248584"/>
                <a:gd name="connsiteX9" fmla="*/ 61421 w 146226"/>
                <a:gd name="connsiteY9" fmla="*/ 62406 h 248584"/>
                <a:gd name="connsiteX10" fmla="*/ 61421 w 146226"/>
                <a:gd name="connsiteY10" fmla="*/ 182311 h 248584"/>
                <a:gd name="connsiteX11" fmla="*/ 24864 w 146226"/>
                <a:gd name="connsiteY11" fmla="*/ 223255 h 248584"/>
                <a:gd name="connsiteX12" fmla="*/ 6586 w 146226"/>
                <a:gd name="connsiteY12" fmla="*/ 237878 h 248584"/>
                <a:gd name="connsiteX13" fmla="*/ 25595 w 146226"/>
                <a:gd name="connsiteY13" fmla="*/ 251769 h 248584"/>
                <a:gd name="connsiteX14" fmla="*/ 135265 w 146226"/>
                <a:gd name="connsiteY14" fmla="*/ 251769 h 248584"/>
                <a:gd name="connsiteX15" fmla="*/ 152812 w 146226"/>
                <a:gd name="connsiteY15" fmla="*/ 240802 h 24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226" h="248584">
                  <a:moveTo>
                    <a:pt x="152812" y="240802"/>
                  </a:moveTo>
                  <a:cubicBezTo>
                    <a:pt x="152812" y="227642"/>
                    <a:pt x="146963" y="221793"/>
                    <a:pt x="135265" y="224717"/>
                  </a:cubicBezTo>
                  <a:cubicBezTo>
                    <a:pt x="96515" y="232029"/>
                    <a:pt x="92128" y="211557"/>
                    <a:pt x="95053" y="180118"/>
                  </a:cubicBezTo>
                  <a:cubicBezTo>
                    <a:pt x="97246" y="158184"/>
                    <a:pt x="95784" y="136250"/>
                    <a:pt x="95784" y="114316"/>
                  </a:cubicBezTo>
                  <a:cubicBezTo>
                    <a:pt x="95784" y="94576"/>
                    <a:pt x="95784" y="75567"/>
                    <a:pt x="95784" y="55826"/>
                  </a:cubicBezTo>
                  <a:cubicBezTo>
                    <a:pt x="95784" y="-5589"/>
                    <a:pt x="94322" y="-6320"/>
                    <a:pt x="32907" y="6840"/>
                  </a:cubicBezTo>
                  <a:cubicBezTo>
                    <a:pt x="30713" y="7572"/>
                    <a:pt x="28520" y="8303"/>
                    <a:pt x="25595" y="9034"/>
                  </a:cubicBezTo>
                  <a:cubicBezTo>
                    <a:pt x="12435" y="11227"/>
                    <a:pt x="-3650" y="11227"/>
                    <a:pt x="737" y="30968"/>
                  </a:cubicBezTo>
                  <a:cubicBezTo>
                    <a:pt x="5855" y="53633"/>
                    <a:pt x="23402" y="40472"/>
                    <a:pt x="32175" y="37548"/>
                  </a:cubicBezTo>
                  <a:cubicBezTo>
                    <a:pt x="59227" y="28774"/>
                    <a:pt x="62883" y="39741"/>
                    <a:pt x="61421" y="62406"/>
                  </a:cubicBezTo>
                  <a:cubicBezTo>
                    <a:pt x="59958" y="102618"/>
                    <a:pt x="59958" y="142831"/>
                    <a:pt x="61421" y="182311"/>
                  </a:cubicBezTo>
                  <a:cubicBezTo>
                    <a:pt x="62883" y="210095"/>
                    <a:pt x="61421" y="231297"/>
                    <a:pt x="24864" y="223255"/>
                  </a:cubicBezTo>
                  <a:cubicBezTo>
                    <a:pt x="13897" y="221062"/>
                    <a:pt x="6586" y="223986"/>
                    <a:pt x="6586" y="237878"/>
                  </a:cubicBezTo>
                  <a:cubicBezTo>
                    <a:pt x="6586" y="253231"/>
                    <a:pt x="16091" y="251769"/>
                    <a:pt x="25595" y="251769"/>
                  </a:cubicBezTo>
                  <a:cubicBezTo>
                    <a:pt x="62152" y="251769"/>
                    <a:pt x="98708" y="251769"/>
                    <a:pt x="135265" y="251769"/>
                  </a:cubicBezTo>
                  <a:cubicBezTo>
                    <a:pt x="144038" y="253231"/>
                    <a:pt x="152812" y="253962"/>
                    <a:pt x="152812" y="240802"/>
                  </a:cubicBezTo>
                  <a:close/>
                </a:path>
              </a:pathLst>
            </a:custGeom>
            <a:solidFill>
              <a:srgbClr val="030303"/>
            </a:solidFill>
            <a:ln w="7307"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0058216-0CEC-418F-8144-7567D02A7F87}"/>
                </a:ext>
              </a:extLst>
            </p:cNvPr>
            <p:cNvSpPr/>
            <p:nvPr/>
          </p:nvSpPr>
          <p:spPr>
            <a:xfrm>
              <a:off x="2859161" y="5006817"/>
              <a:ext cx="146226" cy="248584"/>
            </a:xfrm>
            <a:custGeom>
              <a:avLst/>
              <a:gdLst>
                <a:gd name="connsiteX0" fmla="*/ 35951 w 146226"/>
                <a:gd name="connsiteY0" fmla="*/ 36518 h 248584"/>
                <a:gd name="connsiteX1" fmla="*/ 62272 w 146226"/>
                <a:gd name="connsiteY1" fmla="*/ 58452 h 248584"/>
                <a:gd name="connsiteX2" fmla="*/ 62272 w 146226"/>
                <a:gd name="connsiteY2" fmla="*/ 179088 h 248584"/>
                <a:gd name="connsiteX3" fmla="*/ 21329 w 146226"/>
                <a:gd name="connsiteY3" fmla="*/ 223687 h 248584"/>
                <a:gd name="connsiteX4" fmla="*/ 4513 w 146226"/>
                <a:gd name="connsiteY4" fmla="*/ 240503 h 248584"/>
                <a:gd name="connsiteX5" fmla="*/ 22060 w 146226"/>
                <a:gd name="connsiteY5" fmla="*/ 252201 h 248584"/>
                <a:gd name="connsiteX6" fmla="*/ 124418 w 146226"/>
                <a:gd name="connsiteY6" fmla="*/ 252201 h 248584"/>
                <a:gd name="connsiteX7" fmla="*/ 150739 w 146226"/>
                <a:gd name="connsiteY7" fmla="*/ 239041 h 248584"/>
                <a:gd name="connsiteX8" fmla="*/ 125149 w 146226"/>
                <a:gd name="connsiteY8" fmla="*/ 224418 h 248584"/>
                <a:gd name="connsiteX9" fmla="*/ 93710 w 146226"/>
                <a:gd name="connsiteY9" fmla="*/ 192249 h 248584"/>
                <a:gd name="connsiteX10" fmla="*/ 94442 w 146226"/>
                <a:gd name="connsiteY10" fmla="*/ 115480 h 248584"/>
                <a:gd name="connsiteX11" fmla="*/ 94442 w 146226"/>
                <a:gd name="connsiteY11" fmla="*/ 53334 h 248584"/>
                <a:gd name="connsiteX12" fmla="*/ 35951 w 146226"/>
                <a:gd name="connsiteY12" fmla="*/ 5810 h 248584"/>
                <a:gd name="connsiteX13" fmla="*/ 32295 w 146226"/>
                <a:gd name="connsiteY13" fmla="*/ 6542 h 248584"/>
                <a:gd name="connsiteX14" fmla="*/ 857 w 146226"/>
                <a:gd name="connsiteY14" fmla="*/ 30669 h 248584"/>
                <a:gd name="connsiteX15" fmla="*/ 35951 w 146226"/>
                <a:gd name="connsiteY15" fmla="*/ 36518 h 24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226" h="248584">
                  <a:moveTo>
                    <a:pt x="35951" y="36518"/>
                  </a:moveTo>
                  <a:cubicBezTo>
                    <a:pt x="57885" y="31400"/>
                    <a:pt x="63003" y="36518"/>
                    <a:pt x="62272" y="58452"/>
                  </a:cubicBezTo>
                  <a:cubicBezTo>
                    <a:pt x="60810" y="98664"/>
                    <a:pt x="60078" y="138876"/>
                    <a:pt x="62272" y="179088"/>
                  </a:cubicBezTo>
                  <a:cubicBezTo>
                    <a:pt x="64465" y="211258"/>
                    <a:pt x="60078" y="230999"/>
                    <a:pt x="21329" y="223687"/>
                  </a:cubicBezTo>
                  <a:cubicBezTo>
                    <a:pt x="8899" y="221494"/>
                    <a:pt x="4513" y="228074"/>
                    <a:pt x="4513" y="240503"/>
                  </a:cubicBezTo>
                  <a:cubicBezTo>
                    <a:pt x="4513" y="254395"/>
                    <a:pt x="14017" y="252201"/>
                    <a:pt x="22060" y="252201"/>
                  </a:cubicBezTo>
                  <a:cubicBezTo>
                    <a:pt x="56423" y="252201"/>
                    <a:pt x="90055" y="252933"/>
                    <a:pt x="124418" y="252201"/>
                  </a:cubicBezTo>
                  <a:cubicBezTo>
                    <a:pt x="133923" y="252201"/>
                    <a:pt x="150739" y="260975"/>
                    <a:pt x="150739" y="239041"/>
                  </a:cubicBezTo>
                  <a:cubicBezTo>
                    <a:pt x="151470" y="217838"/>
                    <a:pt x="135385" y="222956"/>
                    <a:pt x="125149" y="224418"/>
                  </a:cubicBezTo>
                  <a:cubicBezTo>
                    <a:pt x="98828" y="228074"/>
                    <a:pt x="91517" y="217107"/>
                    <a:pt x="93710" y="192249"/>
                  </a:cubicBezTo>
                  <a:cubicBezTo>
                    <a:pt x="95904" y="166659"/>
                    <a:pt x="94442" y="141069"/>
                    <a:pt x="94442" y="115480"/>
                  </a:cubicBezTo>
                  <a:cubicBezTo>
                    <a:pt x="94442" y="95008"/>
                    <a:pt x="94442" y="73806"/>
                    <a:pt x="94442" y="53334"/>
                  </a:cubicBezTo>
                  <a:cubicBezTo>
                    <a:pt x="94442" y="-4425"/>
                    <a:pt x="92979" y="-5888"/>
                    <a:pt x="35951" y="5810"/>
                  </a:cubicBezTo>
                  <a:cubicBezTo>
                    <a:pt x="34489" y="5810"/>
                    <a:pt x="33758" y="6542"/>
                    <a:pt x="32295" y="6542"/>
                  </a:cubicBezTo>
                  <a:cubicBezTo>
                    <a:pt x="20597" y="13122"/>
                    <a:pt x="-4992" y="4348"/>
                    <a:pt x="857" y="30669"/>
                  </a:cubicBezTo>
                  <a:cubicBezTo>
                    <a:pt x="5975" y="54796"/>
                    <a:pt x="25715" y="38711"/>
                    <a:pt x="35951" y="36518"/>
                  </a:cubicBezTo>
                  <a:close/>
                </a:path>
              </a:pathLst>
            </a:custGeom>
            <a:solidFill>
              <a:srgbClr val="030303"/>
            </a:solidFill>
            <a:ln w="7307"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5214D9C-F05D-4C2D-A480-5BDA6BBDA819}"/>
                </a:ext>
              </a:extLst>
            </p:cNvPr>
            <p:cNvSpPr/>
            <p:nvPr/>
          </p:nvSpPr>
          <p:spPr>
            <a:xfrm>
              <a:off x="2792384" y="5372049"/>
              <a:ext cx="168160" cy="255896"/>
            </a:xfrm>
            <a:custGeom>
              <a:avLst/>
              <a:gdLst>
                <a:gd name="connsiteX0" fmla="*/ 131242 w 168159"/>
                <a:gd name="connsiteY0" fmla="*/ 123124 h 255895"/>
                <a:gd name="connsiteX1" fmla="*/ 150983 w 168159"/>
                <a:gd name="connsiteY1" fmla="*/ 22228 h 255895"/>
                <a:gd name="connsiteX2" fmla="*/ 20842 w 168159"/>
                <a:gd name="connsiteY2" fmla="*/ 24422 h 255895"/>
                <a:gd name="connsiteX3" fmla="*/ 42775 w 168159"/>
                <a:gd name="connsiteY3" fmla="*/ 122393 h 255895"/>
                <a:gd name="connsiteX4" fmla="*/ 4026 w 168159"/>
                <a:gd name="connsiteY4" fmla="*/ 208666 h 255895"/>
                <a:gd name="connsiteX5" fmla="*/ 89568 w 168159"/>
                <a:gd name="connsiteY5" fmla="*/ 259846 h 255895"/>
                <a:gd name="connsiteX6" fmla="*/ 166336 w 168159"/>
                <a:gd name="connsiteY6" fmla="*/ 217440 h 255895"/>
                <a:gd name="connsiteX7" fmla="*/ 131242 w 168159"/>
                <a:gd name="connsiteY7" fmla="*/ 123124 h 255895"/>
                <a:gd name="connsiteX8" fmla="*/ 41313 w 168159"/>
                <a:gd name="connsiteY8" fmla="*/ 69021 h 255895"/>
                <a:gd name="connsiteX9" fmla="*/ 88105 w 168159"/>
                <a:gd name="connsiteY9" fmla="*/ 25884 h 255895"/>
                <a:gd name="connsiteX10" fmla="*/ 132704 w 168159"/>
                <a:gd name="connsiteY10" fmla="*/ 68289 h 255895"/>
                <a:gd name="connsiteX11" fmla="*/ 87374 w 168159"/>
                <a:gd name="connsiteY11" fmla="*/ 108502 h 255895"/>
                <a:gd name="connsiteX12" fmla="*/ 41313 w 168159"/>
                <a:gd name="connsiteY12" fmla="*/ 69021 h 255895"/>
                <a:gd name="connsiteX13" fmla="*/ 87374 w 168159"/>
                <a:gd name="connsiteY13" fmla="*/ 232063 h 255895"/>
                <a:gd name="connsiteX14" fmla="*/ 35464 w 168159"/>
                <a:gd name="connsiteY14" fmla="*/ 184539 h 255895"/>
                <a:gd name="connsiteX15" fmla="*/ 86643 w 168159"/>
                <a:gd name="connsiteY15" fmla="*/ 135553 h 255895"/>
                <a:gd name="connsiteX16" fmla="*/ 138554 w 168159"/>
                <a:gd name="connsiteY16" fmla="*/ 183808 h 255895"/>
                <a:gd name="connsiteX17" fmla="*/ 87374 w 168159"/>
                <a:gd name="connsiteY17" fmla="*/ 232063 h 25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8159" h="255895">
                  <a:moveTo>
                    <a:pt x="131242" y="123124"/>
                  </a:moveTo>
                  <a:cubicBezTo>
                    <a:pt x="171454" y="88030"/>
                    <a:pt x="178766" y="50743"/>
                    <a:pt x="150983" y="22228"/>
                  </a:cubicBezTo>
                  <a:cubicBezTo>
                    <a:pt x="121737" y="-8479"/>
                    <a:pt x="48624" y="-7017"/>
                    <a:pt x="20842" y="24422"/>
                  </a:cubicBezTo>
                  <a:cubicBezTo>
                    <a:pt x="-4748" y="53667"/>
                    <a:pt x="3294" y="90223"/>
                    <a:pt x="42775" y="122393"/>
                  </a:cubicBezTo>
                  <a:cubicBezTo>
                    <a:pt x="4026" y="147252"/>
                    <a:pt x="-6941" y="171379"/>
                    <a:pt x="4026" y="208666"/>
                  </a:cubicBezTo>
                  <a:cubicBezTo>
                    <a:pt x="14261" y="244492"/>
                    <a:pt x="40582" y="260577"/>
                    <a:pt x="89568" y="259846"/>
                  </a:cubicBezTo>
                  <a:cubicBezTo>
                    <a:pt x="123200" y="259846"/>
                    <a:pt x="153907" y="251803"/>
                    <a:pt x="166336" y="217440"/>
                  </a:cubicBezTo>
                  <a:cubicBezTo>
                    <a:pt x="180959" y="176497"/>
                    <a:pt x="167799" y="145789"/>
                    <a:pt x="131242" y="123124"/>
                  </a:cubicBezTo>
                  <a:close/>
                  <a:moveTo>
                    <a:pt x="41313" y="69021"/>
                  </a:moveTo>
                  <a:cubicBezTo>
                    <a:pt x="40582" y="41969"/>
                    <a:pt x="58860" y="24422"/>
                    <a:pt x="88105" y="25884"/>
                  </a:cubicBezTo>
                  <a:cubicBezTo>
                    <a:pt x="114426" y="27346"/>
                    <a:pt x="132704" y="39044"/>
                    <a:pt x="132704" y="68289"/>
                  </a:cubicBezTo>
                  <a:cubicBezTo>
                    <a:pt x="132704" y="98266"/>
                    <a:pt x="114426" y="107771"/>
                    <a:pt x="87374" y="108502"/>
                  </a:cubicBezTo>
                  <a:cubicBezTo>
                    <a:pt x="61054" y="107771"/>
                    <a:pt x="42044" y="99728"/>
                    <a:pt x="41313" y="69021"/>
                  </a:cubicBezTo>
                  <a:close/>
                  <a:moveTo>
                    <a:pt x="87374" y="232063"/>
                  </a:moveTo>
                  <a:cubicBezTo>
                    <a:pt x="54474" y="232063"/>
                    <a:pt x="35464" y="214515"/>
                    <a:pt x="35464" y="184539"/>
                  </a:cubicBezTo>
                  <a:cubicBezTo>
                    <a:pt x="35464" y="154563"/>
                    <a:pt x="55205" y="135553"/>
                    <a:pt x="86643" y="135553"/>
                  </a:cubicBezTo>
                  <a:cubicBezTo>
                    <a:pt x="118082" y="135553"/>
                    <a:pt x="138554" y="153832"/>
                    <a:pt x="138554" y="183808"/>
                  </a:cubicBezTo>
                  <a:cubicBezTo>
                    <a:pt x="138554" y="214515"/>
                    <a:pt x="119544" y="232063"/>
                    <a:pt x="87374" y="232063"/>
                  </a:cubicBezTo>
                  <a:close/>
                </a:path>
              </a:pathLst>
            </a:custGeom>
            <a:solidFill>
              <a:srgbClr val="030303"/>
            </a:solidFill>
            <a:ln w="7307"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C0162B1-D504-442D-93BE-0011CF453AB5}"/>
                </a:ext>
              </a:extLst>
            </p:cNvPr>
            <p:cNvSpPr/>
            <p:nvPr/>
          </p:nvSpPr>
          <p:spPr>
            <a:xfrm>
              <a:off x="2967392" y="5371590"/>
              <a:ext cx="168160" cy="255896"/>
            </a:xfrm>
            <a:custGeom>
              <a:avLst/>
              <a:gdLst>
                <a:gd name="connsiteX0" fmla="*/ 162413 w 168159"/>
                <a:gd name="connsiteY0" fmla="*/ 51933 h 255895"/>
                <a:gd name="connsiteX1" fmla="*/ 90031 w 168159"/>
                <a:gd name="connsiteY1" fmla="*/ 23 h 255895"/>
                <a:gd name="connsiteX2" fmla="*/ 15456 w 168159"/>
                <a:gd name="connsiteY2" fmla="*/ 48277 h 255895"/>
                <a:gd name="connsiteX3" fmla="*/ 16918 w 168159"/>
                <a:gd name="connsiteY3" fmla="*/ 215706 h 255895"/>
                <a:gd name="connsiteX4" fmla="*/ 85644 w 168159"/>
                <a:gd name="connsiteY4" fmla="*/ 261036 h 255895"/>
                <a:gd name="connsiteX5" fmla="*/ 158757 w 168159"/>
                <a:gd name="connsiteY5" fmla="*/ 216437 h 255895"/>
                <a:gd name="connsiteX6" fmla="*/ 174111 w 168159"/>
                <a:gd name="connsiteY6" fmla="*/ 130895 h 255895"/>
                <a:gd name="connsiteX7" fmla="*/ 162413 w 168159"/>
                <a:gd name="connsiteY7" fmla="*/ 51933 h 255895"/>
                <a:gd name="connsiteX8" fmla="*/ 130974 w 168159"/>
                <a:gd name="connsiteY8" fmla="*/ 202546 h 255895"/>
                <a:gd name="connsiteX9" fmla="*/ 90031 w 168159"/>
                <a:gd name="connsiteY9" fmla="*/ 232522 h 255895"/>
                <a:gd name="connsiteX10" fmla="*/ 48356 w 168159"/>
                <a:gd name="connsiteY10" fmla="*/ 203277 h 255895"/>
                <a:gd name="connsiteX11" fmla="*/ 47625 w 168159"/>
                <a:gd name="connsiteY11" fmla="*/ 57782 h 255895"/>
                <a:gd name="connsiteX12" fmla="*/ 87838 w 168159"/>
                <a:gd name="connsiteY12" fmla="*/ 26343 h 255895"/>
                <a:gd name="connsiteX13" fmla="*/ 130974 w 168159"/>
                <a:gd name="connsiteY13" fmla="*/ 59244 h 255895"/>
                <a:gd name="connsiteX14" fmla="*/ 140479 w 168159"/>
                <a:gd name="connsiteY14" fmla="*/ 130895 h 255895"/>
                <a:gd name="connsiteX15" fmla="*/ 130974 w 168159"/>
                <a:gd name="connsiteY15" fmla="*/ 202546 h 25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159" h="255895">
                  <a:moveTo>
                    <a:pt x="162413" y="51933"/>
                  </a:moveTo>
                  <a:cubicBezTo>
                    <a:pt x="149252" y="19032"/>
                    <a:pt x="125856" y="754"/>
                    <a:pt x="90031" y="23"/>
                  </a:cubicBezTo>
                  <a:cubicBezTo>
                    <a:pt x="54937" y="-709"/>
                    <a:pt x="27885" y="16108"/>
                    <a:pt x="15456" y="48277"/>
                  </a:cubicBezTo>
                  <a:cubicBezTo>
                    <a:pt x="-5747" y="103843"/>
                    <a:pt x="-5016" y="160872"/>
                    <a:pt x="16918" y="215706"/>
                  </a:cubicBezTo>
                  <a:cubicBezTo>
                    <a:pt x="28616" y="244951"/>
                    <a:pt x="52743" y="260305"/>
                    <a:pt x="85644" y="261036"/>
                  </a:cubicBezTo>
                  <a:cubicBezTo>
                    <a:pt x="120007" y="261767"/>
                    <a:pt x="144135" y="245682"/>
                    <a:pt x="158757" y="216437"/>
                  </a:cubicBezTo>
                  <a:cubicBezTo>
                    <a:pt x="171917" y="189385"/>
                    <a:pt x="175573" y="160872"/>
                    <a:pt x="174111" y="130895"/>
                  </a:cubicBezTo>
                  <a:cubicBezTo>
                    <a:pt x="176304" y="103843"/>
                    <a:pt x="172649" y="77522"/>
                    <a:pt x="162413" y="51933"/>
                  </a:cubicBezTo>
                  <a:close/>
                  <a:moveTo>
                    <a:pt x="130974" y="202546"/>
                  </a:moveTo>
                  <a:cubicBezTo>
                    <a:pt x="122932" y="220093"/>
                    <a:pt x="111234" y="232522"/>
                    <a:pt x="90031" y="232522"/>
                  </a:cubicBezTo>
                  <a:cubicBezTo>
                    <a:pt x="69559" y="232522"/>
                    <a:pt x="55668" y="223018"/>
                    <a:pt x="48356" y="203277"/>
                  </a:cubicBezTo>
                  <a:cubicBezTo>
                    <a:pt x="30809" y="155023"/>
                    <a:pt x="30809" y="106037"/>
                    <a:pt x="47625" y="57782"/>
                  </a:cubicBezTo>
                  <a:cubicBezTo>
                    <a:pt x="54205" y="39504"/>
                    <a:pt x="67366" y="26343"/>
                    <a:pt x="87838" y="26343"/>
                  </a:cubicBezTo>
                  <a:cubicBezTo>
                    <a:pt x="109771" y="25612"/>
                    <a:pt x="122932" y="39504"/>
                    <a:pt x="130974" y="59244"/>
                  </a:cubicBezTo>
                  <a:cubicBezTo>
                    <a:pt x="141210" y="82640"/>
                    <a:pt x="139017" y="106768"/>
                    <a:pt x="140479" y="130895"/>
                  </a:cubicBezTo>
                  <a:cubicBezTo>
                    <a:pt x="139017" y="155023"/>
                    <a:pt x="140479" y="179881"/>
                    <a:pt x="130974" y="202546"/>
                  </a:cubicBezTo>
                  <a:close/>
                </a:path>
              </a:pathLst>
            </a:custGeom>
            <a:solidFill>
              <a:srgbClr val="030303"/>
            </a:solidFill>
            <a:ln w="7307"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E13CA0C6-2938-4714-923C-A0CE63254CD5}"/>
                </a:ext>
              </a:extLst>
            </p:cNvPr>
            <p:cNvSpPr/>
            <p:nvPr/>
          </p:nvSpPr>
          <p:spPr>
            <a:xfrm>
              <a:off x="3021322" y="5003123"/>
              <a:ext cx="168160" cy="255896"/>
            </a:xfrm>
            <a:custGeom>
              <a:avLst/>
              <a:gdLst>
                <a:gd name="connsiteX0" fmla="*/ 160393 w 168159"/>
                <a:gd name="connsiteY0" fmla="*/ 49717 h 255895"/>
                <a:gd name="connsiteX1" fmla="*/ 86549 w 168159"/>
                <a:gd name="connsiteY1" fmla="*/ 0 h 255895"/>
                <a:gd name="connsiteX2" fmla="*/ 14167 w 168159"/>
                <a:gd name="connsiteY2" fmla="*/ 51179 h 255895"/>
                <a:gd name="connsiteX3" fmla="*/ 14898 w 168159"/>
                <a:gd name="connsiteY3" fmla="*/ 212028 h 255895"/>
                <a:gd name="connsiteX4" fmla="*/ 88742 w 168159"/>
                <a:gd name="connsiteY4" fmla="*/ 261744 h 255895"/>
                <a:gd name="connsiteX5" fmla="*/ 160393 w 168159"/>
                <a:gd name="connsiteY5" fmla="*/ 214221 h 255895"/>
                <a:gd name="connsiteX6" fmla="*/ 173553 w 168159"/>
                <a:gd name="connsiteY6" fmla="*/ 132335 h 255895"/>
                <a:gd name="connsiteX7" fmla="*/ 160393 w 168159"/>
                <a:gd name="connsiteY7" fmla="*/ 49717 h 255895"/>
                <a:gd name="connsiteX8" fmla="*/ 127492 w 168159"/>
                <a:gd name="connsiteY8" fmla="*/ 207641 h 255895"/>
                <a:gd name="connsiteX9" fmla="*/ 88011 w 168159"/>
                <a:gd name="connsiteY9" fmla="*/ 233962 h 255895"/>
                <a:gd name="connsiteX10" fmla="*/ 48530 w 168159"/>
                <a:gd name="connsiteY10" fmla="*/ 206910 h 255895"/>
                <a:gd name="connsiteX11" fmla="*/ 34639 w 168159"/>
                <a:gd name="connsiteY11" fmla="*/ 127948 h 255895"/>
                <a:gd name="connsiteX12" fmla="*/ 48530 w 168159"/>
                <a:gd name="connsiteY12" fmla="*/ 54104 h 255895"/>
                <a:gd name="connsiteX13" fmla="*/ 88011 w 168159"/>
                <a:gd name="connsiteY13" fmla="*/ 27783 h 255895"/>
                <a:gd name="connsiteX14" fmla="*/ 127492 w 168159"/>
                <a:gd name="connsiteY14" fmla="*/ 54835 h 255895"/>
                <a:gd name="connsiteX15" fmla="*/ 127492 w 168159"/>
                <a:gd name="connsiteY15" fmla="*/ 207641 h 25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159" h="255895">
                  <a:moveTo>
                    <a:pt x="160393" y="49717"/>
                  </a:moveTo>
                  <a:cubicBezTo>
                    <a:pt x="145770" y="17547"/>
                    <a:pt x="121643" y="0"/>
                    <a:pt x="86549" y="0"/>
                  </a:cubicBezTo>
                  <a:cubicBezTo>
                    <a:pt x="50723" y="0"/>
                    <a:pt x="25134" y="19010"/>
                    <a:pt x="14167" y="51179"/>
                  </a:cubicBezTo>
                  <a:cubicBezTo>
                    <a:pt x="-4842" y="104552"/>
                    <a:pt x="-4842" y="158655"/>
                    <a:pt x="14898" y="212028"/>
                  </a:cubicBezTo>
                  <a:cubicBezTo>
                    <a:pt x="27327" y="244929"/>
                    <a:pt x="53648" y="261744"/>
                    <a:pt x="88742" y="261744"/>
                  </a:cubicBezTo>
                  <a:cubicBezTo>
                    <a:pt x="122374" y="261014"/>
                    <a:pt x="145770" y="244929"/>
                    <a:pt x="160393" y="214221"/>
                  </a:cubicBezTo>
                  <a:cubicBezTo>
                    <a:pt x="172822" y="187901"/>
                    <a:pt x="174284" y="160118"/>
                    <a:pt x="173553" y="132335"/>
                  </a:cubicBezTo>
                  <a:cubicBezTo>
                    <a:pt x="173553" y="103821"/>
                    <a:pt x="172091" y="76038"/>
                    <a:pt x="160393" y="49717"/>
                  </a:cubicBezTo>
                  <a:close/>
                  <a:moveTo>
                    <a:pt x="127492" y="207641"/>
                  </a:moveTo>
                  <a:cubicBezTo>
                    <a:pt x="120912" y="224457"/>
                    <a:pt x="107752" y="234693"/>
                    <a:pt x="88011" y="233962"/>
                  </a:cubicBezTo>
                  <a:cubicBezTo>
                    <a:pt x="68271" y="233962"/>
                    <a:pt x="55841" y="223726"/>
                    <a:pt x="48530" y="206910"/>
                  </a:cubicBezTo>
                  <a:cubicBezTo>
                    <a:pt x="37563" y="182052"/>
                    <a:pt x="36101" y="155731"/>
                    <a:pt x="34639" y="127948"/>
                  </a:cubicBezTo>
                  <a:cubicBezTo>
                    <a:pt x="36832" y="103090"/>
                    <a:pt x="37563" y="77500"/>
                    <a:pt x="48530" y="54104"/>
                  </a:cubicBezTo>
                  <a:cubicBezTo>
                    <a:pt x="56572" y="37288"/>
                    <a:pt x="69002" y="27783"/>
                    <a:pt x="88011" y="27783"/>
                  </a:cubicBezTo>
                  <a:cubicBezTo>
                    <a:pt x="107752" y="27783"/>
                    <a:pt x="120912" y="37288"/>
                    <a:pt x="127492" y="54835"/>
                  </a:cubicBezTo>
                  <a:cubicBezTo>
                    <a:pt x="146501" y="105283"/>
                    <a:pt x="146501" y="156462"/>
                    <a:pt x="127492" y="207641"/>
                  </a:cubicBezTo>
                  <a:close/>
                </a:path>
              </a:pathLst>
            </a:custGeom>
            <a:solidFill>
              <a:srgbClr val="030303"/>
            </a:solidFill>
            <a:ln w="7307" cap="flat">
              <a:noFill/>
              <a:prstDash val="solid"/>
              <a:miter/>
            </a:ln>
          </p:spPr>
          <p:txBody>
            <a:bodyPr rtlCol="0" anchor="ctr"/>
            <a:lstStyle/>
            <a:p>
              <a:endParaRPr lang="en-US"/>
            </a:p>
          </p:txBody>
        </p:sp>
      </p:grpSp>
      <p:sp>
        <p:nvSpPr>
          <p:cNvPr id="64" name="Arrow: Chevron 63">
            <a:extLst>
              <a:ext uri="{FF2B5EF4-FFF2-40B4-BE49-F238E27FC236}">
                <a16:creationId xmlns:a16="http://schemas.microsoft.com/office/drawing/2014/main" id="{2322AF2D-089C-4EC7-9711-632BA3C34A7C}"/>
              </a:ext>
            </a:extLst>
          </p:cNvPr>
          <p:cNvSpPr/>
          <p:nvPr/>
        </p:nvSpPr>
        <p:spPr>
          <a:xfrm>
            <a:off x="3066394" y="1636082"/>
            <a:ext cx="701205" cy="70120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Arrow: Chevron 79">
            <a:extLst>
              <a:ext uri="{FF2B5EF4-FFF2-40B4-BE49-F238E27FC236}">
                <a16:creationId xmlns:a16="http://schemas.microsoft.com/office/drawing/2014/main" id="{22FD3284-83DE-4C10-B6E2-DD941CFD7BFB}"/>
              </a:ext>
            </a:extLst>
          </p:cNvPr>
          <p:cNvSpPr/>
          <p:nvPr/>
        </p:nvSpPr>
        <p:spPr>
          <a:xfrm>
            <a:off x="7929121" y="1460345"/>
            <a:ext cx="701205" cy="70120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2" name="TextBox 81">
            <a:extLst>
              <a:ext uri="{FF2B5EF4-FFF2-40B4-BE49-F238E27FC236}">
                <a16:creationId xmlns:a16="http://schemas.microsoft.com/office/drawing/2014/main" id="{6E39206F-BC25-4208-BB4C-B13F7D12AB57}"/>
              </a:ext>
            </a:extLst>
          </p:cNvPr>
          <p:cNvSpPr txBox="1"/>
          <p:nvPr/>
        </p:nvSpPr>
        <p:spPr>
          <a:xfrm>
            <a:off x="196163" y="3244119"/>
            <a:ext cx="3015216" cy="1569660"/>
          </a:xfrm>
          <a:prstGeom prst="rect">
            <a:avLst/>
          </a:prstGeom>
          <a:noFill/>
        </p:spPr>
        <p:txBody>
          <a:bodyPr wrap="square" rtlCol="0">
            <a:spAutoFit/>
          </a:bodyPr>
          <a:lstStyle/>
          <a:p>
            <a:pPr algn="ctr"/>
            <a:r>
              <a:rPr lang="en-US" altLang="ko-KR" sz="1600" dirty="0">
                <a:cs typeface="Arial" pitchFamily="34" charset="0"/>
              </a:rPr>
              <a:t>Increased longevity can potentially enable older adults to remain engaged for longer,</a:t>
            </a:r>
          </a:p>
          <a:p>
            <a:pPr algn="ctr"/>
            <a:r>
              <a:rPr lang="en-US" altLang="ko-KR" sz="1600" dirty="0">
                <a:cs typeface="Arial" pitchFamily="34" charset="0"/>
              </a:rPr>
              <a:t>resulting in positive outcomes for the individual, their families, and society as a whole.</a:t>
            </a:r>
          </a:p>
        </p:txBody>
      </p:sp>
      <p:sp>
        <p:nvSpPr>
          <p:cNvPr id="85" name="TextBox 84">
            <a:extLst>
              <a:ext uri="{FF2B5EF4-FFF2-40B4-BE49-F238E27FC236}">
                <a16:creationId xmlns:a16="http://schemas.microsoft.com/office/drawing/2014/main" id="{D7DC67D9-2344-4C8F-8763-12BC69FF1346}"/>
              </a:ext>
            </a:extLst>
          </p:cNvPr>
          <p:cNvSpPr txBox="1"/>
          <p:nvPr/>
        </p:nvSpPr>
        <p:spPr>
          <a:xfrm>
            <a:off x="3767600" y="3258342"/>
            <a:ext cx="4747652" cy="1323439"/>
          </a:xfrm>
          <a:prstGeom prst="rect">
            <a:avLst/>
          </a:prstGeom>
          <a:noFill/>
        </p:spPr>
        <p:txBody>
          <a:bodyPr wrap="square" rtlCol="0">
            <a:spAutoFit/>
          </a:bodyPr>
          <a:lstStyle/>
          <a:p>
            <a:pPr algn="ctr"/>
            <a:r>
              <a:rPr lang="en-US" altLang="ko-KR" sz="1600" dirty="0">
                <a:cs typeface="Arial" pitchFamily="34" charset="0"/>
              </a:rPr>
              <a:t> However</a:t>
            </a:r>
            <a:r>
              <a:rPr lang="id-ID" altLang="ko-KR" sz="1600" dirty="0">
                <a:cs typeface="Arial" pitchFamily="34" charset="0"/>
              </a:rPr>
              <a:t> </a:t>
            </a:r>
            <a:r>
              <a:rPr lang="en-US" altLang="ko-KR" sz="1600" dirty="0">
                <a:cs typeface="Arial" pitchFamily="34" charset="0"/>
              </a:rPr>
              <a:t>increasing longevity is not always associated with extended</a:t>
            </a:r>
            <a:r>
              <a:rPr lang="id-ID" altLang="ko-KR" sz="1600" dirty="0">
                <a:cs typeface="Arial" pitchFamily="34" charset="0"/>
              </a:rPr>
              <a:t> </a:t>
            </a:r>
            <a:r>
              <a:rPr lang="en-US" altLang="ko-KR" sz="1600" dirty="0">
                <a:cs typeface="Arial" pitchFamily="34" charset="0"/>
              </a:rPr>
              <a:t>periods of good health.</a:t>
            </a:r>
            <a:r>
              <a:rPr lang="id-ID" altLang="ko-KR" sz="1600" dirty="0">
                <a:cs typeface="Arial" pitchFamily="34" charset="0"/>
              </a:rPr>
              <a:t> </a:t>
            </a:r>
            <a:r>
              <a:rPr lang="en-US" sz="1600" dirty="0"/>
              <a:t>For those living with functional decline and disability, there is an increased demand on health and social care, and limitations on contributions they can make to society</a:t>
            </a:r>
            <a:endParaRPr lang="en-US" altLang="ko-KR" sz="1600" dirty="0">
              <a:cs typeface="Arial" pitchFamily="34" charset="0"/>
            </a:endParaRPr>
          </a:p>
        </p:txBody>
      </p:sp>
      <p:grpSp>
        <p:nvGrpSpPr>
          <p:cNvPr id="88" name="Group 87">
            <a:extLst>
              <a:ext uri="{FF2B5EF4-FFF2-40B4-BE49-F238E27FC236}">
                <a16:creationId xmlns:a16="http://schemas.microsoft.com/office/drawing/2014/main" id="{B3D9141A-C1EF-4C8E-85F4-E0793241133D}"/>
              </a:ext>
            </a:extLst>
          </p:cNvPr>
          <p:cNvGrpSpPr/>
          <p:nvPr/>
        </p:nvGrpSpPr>
        <p:grpSpPr>
          <a:xfrm>
            <a:off x="3883971" y="5254511"/>
            <a:ext cx="6822818" cy="1140411"/>
            <a:chOff x="4980628" y="1360115"/>
            <a:chExt cx="2236570" cy="1140411"/>
          </a:xfrm>
          <a:solidFill>
            <a:schemeClr val="accent2">
              <a:lumMod val="20000"/>
              <a:lumOff val="80000"/>
            </a:schemeClr>
          </a:solidFill>
        </p:grpSpPr>
        <p:sp>
          <p:nvSpPr>
            <p:cNvPr id="89" name="TextBox 88">
              <a:extLst>
                <a:ext uri="{FF2B5EF4-FFF2-40B4-BE49-F238E27FC236}">
                  <a16:creationId xmlns:a16="http://schemas.microsoft.com/office/drawing/2014/main" id="{45316A1C-D0B1-4086-8D4D-588C00A44AD3}"/>
                </a:ext>
              </a:extLst>
            </p:cNvPr>
            <p:cNvSpPr txBox="1"/>
            <p:nvPr/>
          </p:nvSpPr>
          <p:spPr>
            <a:xfrm>
              <a:off x="4980628" y="1669529"/>
              <a:ext cx="2236570" cy="830997"/>
            </a:xfrm>
            <a:prstGeom prst="rect">
              <a:avLst/>
            </a:prstGeom>
            <a:grpFill/>
          </p:spPr>
          <p:txBody>
            <a:bodyPr wrap="square" rtlCol="0">
              <a:spAutoFit/>
            </a:bodyPr>
            <a:lstStyle/>
            <a:p>
              <a:r>
                <a:rPr lang="en-US" altLang="ko-KR" sz="1600" dirty="0">
                  <a:cs typeface="Arial" pitchFamily="34" charset="0"/>
                </a:rPr>
                <a:t>Increased prevalence of geriatric syndromes,</a:t>
              </a:r>
              <a:r>
                <a:rPr lang="id-ID" altLang="ko-KR" sz="1600" dirty="0">
                  <a:cs typeface="Arial" pitchFamily="34" charset="0"/>
                </a:rPr>
                <a:t> </a:t>
              </a:r>
              <a:r>
                <a:rPr lang="en-US" altLang="ko-KR" sz="1600" dirty="0">
                  <a:cs typeface="Arial" pitchFamily="34" charset="0"/>
                </a:rPr>
                <a:t>related to frailty, cognitive impairment, incontinence, delirium,</a:t>
              </a:r>
              <a:r>
                <a:rPr lang="id-ID" altLang="ko-KR" sz="1600" dirty="0">
                  <a:cs typeface="Arial" pitchFamily="34" charset="0"/>
                </a:rPr>
                <a:t> </a:t>
              </a:r>
              <a:r>
                <a:rPr lang="en-US" altLang="ko-KR" sz="1600" dirty="0">
                  <a:cs typeface="Arial" pitchFamily="34" charset="0"/>
                </a:rPr>
                <a:t>and falls, compromise independence and increase demand for</a:t>
              </a:r>
              <a:r>
                <a:rPr lang="id-ID" altLang="ko-KR" sz="1600" dirty="0">
                  <a:cs typeface="Arial" pitchFamily="34" charset="0"/>
                </a:rPr>
                <a:t> </a:t>
              </a:r>
              <a:r>
                <a:rPr lang="en-US" altLang="ko-KR" sz="1600" dirty="0">
                  <a:cs typeface="Arial" pitchFamily="34" charset="0"/>
                </a:rPr>
                <a:t>health and aged care services </a:t>
              </a:r>
            </a:p>
          </p:txBody>
        </p:sp>
        <p:sp>
          <p:nvSpPr>
            <p:cNvPr id="90" name="TextBox 89">
              <a:extLst>
                <a:ext uri="{FF2B5EF4-FFF2-40B4-BE49-F238E27FC236}">
                  <a16:creationId xmlns:a16="http://schemas.microsoft.com/office/drawing/2014/main" id="{7B9162AA-CFC7-44E8-9988-59B3A16F0392}"/>
                </a:ext>
              </a:extLst>
            </p:cNvPr>
            <p:cNvSpPr txBox="1"/>
            <p:nvPr/>
          </p:nvSpPr>
          <p:spPr>
            <a:xfrm>
              <a:off x="4980628" y="1360115"/>
              <a:ext cx="2236570" cy="307777"/>
            </a:xfrm>
            <a:prstGeom prst="rect">
              <a:avLst/>
            </a:prstGeom>
            <a:grpFill/>
          </p:spPr>
          <p:txBody>
            <a:bodyPr wrap="square" rtlCol="0">
              <a:spAutoFit/>
            </a:bodyPr>
            <a:lstStyle/>
            <a:p>
              <a:pPr algn="ctr"/>
              <a:r>
                <a:rPr lang="id-ID" altLang="ko-KR" sz="1400" b="1" dirty="0">
                  <a:cs typeface="Arial" pitchFamily="34" charset="0"/>
                </a:rPr>
                <a:t>CONSEQUENCE</a:t>
              </a:r>
              <a:endParaRPr lang="ko-KR" altLang="en-US" sz="1400" b="1" dirty="0">
                <a:cs typeface="Arial" pitchFamily="34" charset="0"/>
              </a:endParaRPr>
            </a:p>
          </p:txBody>
        </p:sp>
      </p:grpSp>
    </p:spTree>
    <p:extLst>
      <p:ext uri="{BB962C8B-B14F-4D97-AF65-F5344CB8AC3E}">
        <p14:creationId xmlns:p14="http://schemas.microsoft.com/office/powerpoint/2010/main" val="746848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ChangeAspect="1"/>
          </p:cNvPicPr>
          <p:nvPr/>
        </p:nvPicPr>
        <p:blipFill>
          <a:blip r:embed="rId2">
            <a:extLst>
              <a:ext uri="{28A0092B-C50C-407E-A947-70E740481C1C}">
                <a14:useLocalDpi xmlns:a14="http://schemas.microsoft.com/office/drawing/2010/main" val="0"/>
              </a:ext>
            </a:extLst>
          </a:blip>
          <a:srcRect t="9302" b="9302"/>
          <a:stretch>
            <a:fillRect/>
          </a:stretch>
        </p:blipFill>
        <p:spPr>
          <a:xfrm>
            <a:off x="431371" y="356659"/>
            <a:ext cx="7104789" cy="3840427"/>
          </a:xfrm>
          <a:prstGeom prst="rect">
            <a:avLst/>
          </a:prstGeom>
        </p:spPr>
      </p:pic>
      <p:sp>
        <p:nvSpPr>
          <p:cNvPr id="3" name="Text Placeholder 13"/>
          <p:cNvSpPr txBox="1">
            <a:spLocks/>
          </p:cNvSpPr>
          <p:nvPr/>
        </p:nvSpPr>
        <p:spPr>
          <a:xfrm>
            <a:off x="7536160" y="740702"/>
            <a:ext cx="4512501" cy="3072341"/>
          </a:xfrm>
          <a:prstGeom prst="rect">
            <a:avLst/>
          </a:prstGeom>
        </p:spPr>
        <p:txBody>
          <a:bodyPr lIns="121917" tIns="60958" rIns="121917" bIns="60958"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5300" b="1" dirty="0">
                <a:latin typeface="Arial Narrow" pitchFamily="34" charset="0"/>
                <a:cs typeface="Arial" pitchFamily="34" charset="0"/>
              </a:rPr>
              <a:t>W</a:t>
            </a:r>
            <a:r>
              <a:rPr lang="id-ID" sz="5300" b="1" dirty="0">
                <a:latin typeface="Arial Narrow" pitchFamily="34" charset="0"/>
                <a:cs typeface="Arial" pitchFamily="34" charset="0"/>
              </a:rPr>
              <a:t>hat</a:t>
            </a:r>
          </a:p>
          <a:p>
            <a:pPr marL="0" indent="0">
              <a:buNone/>
            </a:pPr>
            <a:r>
              <a:rPr lang="id-ID" altLang="ko-KR" sz="5300" b="1" dirty="0">
                <a:latin typeface="Arial Narrow" pitchFamily="34" charset="0"/>
                <a:cs typeface="Arial" pitchFamily="34" charset="0"/>
              </a:rPr>
              <a:t>Is Aging?</a:t>
            </a:r>
            <a:endParaRPr lang="en-US" altLang="ko-KR" sz="5300" b="1" dirty="0">
              <a:latin typeface="Arial Narrow" pitchFamily="34" charset="0"/>
              <a:cs typeface="Arial" pitchFamily="34" charset="0"/>
            </a:endParaRPr>
          </a:p>
        </p:txBody>
      </p:sp>
      <p:sp>
        <p:nvSpPr>
          <p:cNvPr id="4" name="TextBox 3"/>
          <p:cNvSpPr txBox="1"/>
          <p:nvPr/>
        </p:nvSpPr>
        <p:spPr>
          <a:xfrm>
            <a:off x="1733700" y="4471392"/>
            <a:ext cx="10014956" cy="2477597"/>
          </a:xfrm>
          <a:prstGeom prst="rect">
            <a:avLst/>
          </a:prstGeom>
          <a:noFill/>
        </p:spPr>
        <p:txBody>
          <a:bodyPr wrap="square" lIns="121917" tIns="60958" rIns="121917" bIns="60958" rtlCol="0">
            <a:spAutoFit/>
          </a:bodyPr>
          <a:lstStyle/>
          <a:p>
            <a:pPr algn="just"/>
            <a:r>
              <a:rPr lang="en-US" sz="1700" dirty="0"/>
              <a:t>Aging is the process that converts young adults, most of them healthy and in no need of assistance from physicians, into older adults whose deteriorating physiologic fitness leads to progressively increasing risks of illness and death</a:t>
            </a:r>
            <a:r>
              <a:rPr lang="id-ID" sz="1700" dirty="0"/>
              <a:t>.</a:t>
            </a:r>
          </a:p>
          <a:p>
            <a:pPr algn="just"/>
            <a:endParaRPr lang="id-ID" sz="1700" dirty="0"/>
          </a:p>
          <a:p>
            <a:pPr algn="just"/>
            <a:r>
              <a:rPr lang="en-US" sz="1700" dirty="0"/>
              <a:t>Aging can be characterized as a multisystem decline in healthy performance with time. As the aging process begins after maturation, deteriorative, regenerative, and compensatory changes develop over time and result in diminished physiologic reserve capacity and an increased vulnerability to challenges, particular disease, and</a:t>
            </a:r>
            <a:r>
              <a:rPr lang="id-ID" sz="1700" dirty="0"/>
              <a:t> </a:t>
            </a:r>
            <a:r>
              <a:rPr lang="en-US" sz="1700" dirty="0"/>
              <a:t>a decrease in the ability to survive.</a:t>
            </a:r>
            <a:endParaRPr lang="id-ID" sz="1700" b="1" dirty="0"/>
          </a:p>
          <a:p>
            <a:pPr algn="just"/>
            <a:endParaRPr lang="en-US" altLang="ko-KR" sz="1700" b="1" dirty="0">
              <a:cs typeface="Arial" pitchFamily="34" charset="0"/>
            </a:endParaRPr>
          </a:p>
        </p:txBody>
      </p:sp>
    </p:spTree>
    <p:extLst>
      <p:ext uri="{BB962C8B-B14F-4D97-AF65-F5344CB8AC3E}">
        <p14:creationId xmlns:p14="http://schemas.microsoft.com/office/powerpoint/2010/main" val="3928161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
          <p:cNvSpPr txBox="1">
            <a:spLocks noGrp="1"/>
          </p:cNvSpPr>
          <p:nvPr>
            <p:ph type="title"/>
          </p:nvPr>
        </p:nvSpPr>
        <p:spPr>
          <a:xfrm>
            <a:off x="886845" y="591735"/>
            <a:ext cx="10549195" cy="604375"/>
          </a:xfrm>
          <a:prstGeom prst="rect">
            <a:avLst/>
          </a:prstGeom>
        </p:spPr>
        <p:txBody>
          <a:bodyPr spcFirstLastPara="1" vert="horz" wrap="square" lIns="0" tIns="16933" rIns="0" bIns="0" rtlCol="0" anchor="ctr" anchorCtr="0">
            <a:spAutoFit/>
          </a:bodyPr>
          <a:lstStyle/>
          <a:p>
            <a:pPr marL="16933">
              <a:lnSpc>
                <a:spcPct val="100000"/>
              </a:lnSpc>
              <a:spcBef>
                <a:spcPts val="133"/>
              </a:spcBef>
            </a:pPr>
            <a:r>
              <a:rPr sz="3733" spc="-7" dirty="0"/>
              <a:t>Multiple </a:t>
            </a:r>
            <a:r>
              <a:rPr sz="3733" dirty="0"/>
              <a:t>mechanisms of</a:t>
            </a:r>
            <a:r>
              <a:rPr sz="3733" spc="-60" dirty="0"/>
              <a:t> </a:t>
            </a:r>
            <a:r>
              <a:rPr sz="3733" spc="-7" dirty="0"/>
              <a:t>aging</a:t>
            </a:r>
            <a:endParaRPr sz="3733" dirty="0"/>
          </a:p>
        </p:txBody>
      </p:sp>
      <p:sp>
        <p:nvSpPr>
          <p:cNvPr id="13" name="object 3"/>
          <p:cNvSpPr txBox="1"/>
          <p:nvPr/>
        </p:nvSpPr>
        <p:spPr>
          <a:xfrm>
            <a:off x="2538307" y="1512185"/>
            <a:ext cx="7315200" cy="1036181"/>
          </a:xfrm>
          <a:prstGeom prst="rect">
            <a:avLst/>
          </a:prstGeom>
          <a:solidFill>
            <a:srgbClr val="FF7C80"/>
          </a:solidFill>
        </p:spPr>
        <p:txBody>
          <a:bodyPr vert="horz" wrap="square" lIns="0" tIns="50800" rIns="0" bIns="0" rtlCol="0">
            <a:spAutoFit/>
          </a:bodyPr>
          <a:lstStyle/>
          <a:p>
            <a:pPr marL="319185" algn="ctr">
              <a:spcBef>
                <a:spcPts val="400"/>
              </a:spcBef>
            </a:pPr>
            <a:r>
              <a:rPr sz="3200" spc="-7" dirty="0">
                <a:solidFill>
                  <a:srgbClr val="BF0000"/>
                </a:solidFill>
                <a:latin typeface="Arial"/>
                <a:cs typeface="Arial"/>
              </a:rPr>
              <a:t>age-related </a:t>
            </a:r>
            <a:r>
              <a:rPr sz="3200" spc="-33" dirty="0">
                <a:solidFill>
                  <a:srgbClr val="BF0000"/>
                </a:solidFill>
                <a:latin typeface="Arial"/>
                <a:cs typeface="Arial"/>
              </a:rPr>
              <a:t>frailty, </a:t>
            </a:r>
            <a:r>
              <a:rPr sz="3200" spc="-27" dirty="0">
                <a:solidFill>
                  <a:srgbClr val="BF0000"/>
                </a:solidFill>
                <a:latin typeface="Arial"/>
                <a:cs typeface="Arial"/>
              </a:rPr>
              <a:t>disability, </a:t>
            </a:r>
            <a:r>
              <a:rPr sz="3200" spc="-7" dirty="0">
                <a:solidFill>
                  <a:srgbClr val="BF0000"/>
                </a:solidFill>
                <a:latin typeface="Arial"/>
                <a:cs typeface="Arial"/>
              </a:rPr>
              <a:t>and</a:t>
            </a:r>
            <a:r>
              <a:rPr sz="3200" spc="73" dirty="0">
                <a:solidFill>
                  <a:srgbClr val="BF0000"/>
                </a:solidFill>
                <a:latin typeface="Arial"/>
                <a:cs typeface="Arial"/>
              </a:rPr>
              <a:t> </a:t>
            </a:r>
            <a:r>
              <a:rPr sz="3200" spc="-7" dirty="0">
                <a:solidFill>
                  <a:srgbClr val="BF0000"/>
                </a:solidFill>
                <a:latin typeface="Arial"/>
                <a:cs typeface="Arial"/>
              </a:rPr>
              <a:t>disease</a:t>
            </a:r>
            <a:endParaRPr sz="3200" dirty="0">
              <a:latin typeface="Arial"/>
              <a:cs typeface="Arial"/>
            </a:endParaRPr>
          </a:p>
        </p:txBody>
      </p:sp>
      <p:sp>
        <p:nvSpPr>
          <p:cNvPr id="14" name="object 4"/>
          <p:cNvSpPr txBox="1"/>
          <p:nvPr/>
        </p:nvSpPr>
        <p:spPr>
          <a:xfrm>
            <a:off x="3032739" y="3161207"/>
            <a:ext cx="6399107" cy="1036181"/>
          </a:xfrm>
          <a:prstGeom prst="rect">
            <a:avLst/>
          </a:prstGeom>
          <a:solidFill>
            <a:srgbClr val="FFFF99"/>
          </a:solidFill>
        </p:spPr>
        <p:txBody>
          <a:bodyPr vert="horz" wrap="square" lIns="0" tIns="50800" rIns="0" bIns="0" rtlCol="0">
            <a:spAutoFit/>
          </a:bodyPr>
          <a:lstStyle/>
          <a:p>
            <a:pPr marL="430943" marR="132077" indent="-292939">
              <a:spcBef>
                <a:spcPts val="400"/>
              </a:spcBef>
            </a:pPr>
            <a:r>
              <a:rPr sz="3200" spc="-7" dirty="0">
                <a:solidFill>
                  <a:srgbClr val="009900"/>
                </a:solidFill>
                <a:latin typeface="Arial"/>
                <a:cs typeface="Arial"/>
              </a:rPr>
              <a:t>interfere performance </a:t>
            </a:r>
            <a:r>
              <a:rPr sz="3200" dirty="0">
                <a:solidFill>
                  <a:srgbClr val="009900"/>
                </a:solidFill>
                <a:latin typeface="Arial"/>
                <a:cs typeface="Arial"/>
              </a:rPr>
              <a:t>&amp; </a:t>
            </a:r>
            <a:r>
              <a:rPr sz="3200" spc="-7" dirty="0">
                <a:solidFill>
                  <a:srgbClr val="009900"/>
                </a:solidFill>
                <a:latin typeface="Arial"/>
                <a:cs typeface="Arial"/>
              </a:rPr>
              <a:t>functional  reserves of tissues and organs</a:t>
            </a:r>
            <a:endParaRPr sz="3200" dirty="0">
              <a:latin typeface="Arial"/>
              <a:cs typeface="Arial"/>
            </a:endParaRPr>
          </a:p>
        </p:txBody>
      </p:sp>
      <p:sp>
        <p:nvSpPr>
          <p:cNvPr id="15" name="object 5"/>
          <p:cNvSpPr txBox="1"/>
          <p:nvPr/>
        </p:nvSpPr>
        <p:spPr>
          <a:xfrm>
            <a:off x="3097393" y="4836850"/>
            <a:ext cx="6602307" cy="543739"/>
          </a:xfrm>
          <a:prstGeom prst="rect">
            <a:avLst/>
          </a:prstGeom>
          <a:solidFill>
            <a:srgbClr val="00AFEF"/>
          </a:solidFill>
        </p:spPr>
        <p:txBody>
          <a:bodyPr vert="horz" wrap="square" lIns="0" tIns="50800" rIns="0" bIns="0" rtlCol="0">
            <a:spAutoFit/>
          </a:bodyPr>
          <a:lstStyle/>
          <a:p>
            <a:pPr marL="209968">
              <a:spcBef>
                <a:spcPts val="400"/>
              </a:spcBef>
            </a:pPr>
            <a:r>
              <a:rPr sz="3200" b="1" spc="-7" dirty="0">
                <a:solidFill>
                  <a:srgbClr val="001F60"/>
                </a:solidFill>
                <a:latin typeface="Arial"/>
                <a:cs typeface="Arial"/>
              </a:rPr>
              <a:t>accumulation of cellular</a:t>
            </a:r>
            <a:r>
              <a:rPr sz="3200" b="1" spc="-67" dirty="0">
                <a:solidFill>
                  <a:srgbClr val="001F60"/>
                </a:solidFill>
                <a:latin typeface="Arial"/>
                <a:cs typeface="Arial"/>
              </a:rPr>
              <a:t> </a:t>
            </a:r>
            <a:r>
              <a:rPr sz="3200" b="1" spc="-7" dirty="0">
                <a:solidFill>
                  <a:srgbClr val="001F60"/>
                </a:solidFill>
                <a:latin typeface="Arial"/>
                <a:cs typeface="Arial"/>
              </a:rPr>
              <a:t>defects</a:t>
            </a:r>
            <a:endParaRPr sz="3200" dirty="0">
              <a:latin typeface="Arial"/>
              <a:cs typeface="Arial"/>
            </a:endParaRPr>
          </a:p>
        </p:txBody>
      </p:sp>
      <p:sp>
        <p:nvSpPr>
          <p:cNvPr id="16" name="object 6"/>
          <p:cNvSpPr txBox="1"/>
          <p:nvPr/>
        </p:nvSpPr>
        <p:spPr>
          <a:xfrm>
            <a:off x="3749424" y="6106475"/>
            <a:ext cx="5201072" cy="509541"/>
          </a:xfrm>
          <a:prstGeom prst="rect">
            <a:avLst/>
          </a:prstGeom>
        </p:spPr>
        <p:txBody>
          <a:bodyPr vert="horz" wrap="square" lIns="0" tIns="16933" rIns="0" bIns="0" rtlCol="0">
            <a:spAutoFit/>
          </a:bodyPr>
          <a:lstStyle/>
          <a:p>
            <a:pPr marL="16933">
              <a:spcBef>
                <a:spcPts val="133"/>
              </a:spcBef>
            </a:pPr>
            <a:r>
              <a:rPr sz="3200" b="1" spc="-7" dirty="0">
                <a:latin typeface="Arial"/>
                <a:cs typeface="Arial"/>
              </a:rPr>
              <a:t>random molecular</a:t>
            </a:r>
            <a:r>
              <a:rPr sz="3200" b="1" spc="-67" dirty="0">
                <a:latin typeface="Arial"/>
                <a:cs typeface="Arial"/>
              </a:rPr>
              <a:t> </a:t>
            </a:r>
            <a:r>
              <a:rPr sz="3200" b="1" spc="-7" dirty="0">
                <a:latin typeface="Arial"/>
                <a:cs typeface="Arial"/>
              </a:rPr>
              <a:t>damage</a:t>
            </a:r>
            <a:endParaRPr sz="3200" dirty="0">
              <a:latin typeface="Arial"/>
              <a:cs typeface="Arial"/>
            </a:endParaRPr>
          </a:p>
        </p:txBody>
      </p:sp>
      <p:sp>
        <p:nvSpPr>
          <p:cNvPr id="17" name="object 7"/>
          <p:cNvSpPr/>
          <p:nvPr/>
        </p:nvSpPr>
        <p:spPr>
          <a:xfrm>
            <a:off x="1032500" y="1487888"/>
            <a:ext cx="1227667" cy="5078305"/>
          </a:xfrm>
          <a:custGeom>
            <a:avLst/>
            <a:gdLst/>
            <a:ahLst/>
            <a:cxnLst/>
            <a:rect l="l" t="t" r="r" b="b"/>
            <a:pathLst>
              <a:path w="920750" h="3808729">
                <a:moveTo>
                  <a:pt x="920495" y="0"/>
                </a:moveTo>
                <a:lnTo>
                  <a:pt x="0" y="0"/>
                </a:lnTo>
                <a:lnTo>
                  <a:pt x="0" y="3808476"/>
                </a:lnTo>
                <a:lnTo>
                  <a:pt x="920495" y="3808476"/>
                </a:lnTo>
                <a:lnTo>
                  <a:pt x="920495" y="0"/>
                </a:lnTo>
                <a:close/>
              </a:path>
            </a:pathLst>
          </a:custGeom>
          <a:solidFill>
            <a:srgbClr val="FFCCFF"/>
          </a:solidFill>
        </p:spPr>
        <p:txBody>
          <a:bodyPr wrap="square" lIns="0" tIns="0" rIns="0" bIns="0" rtlCol="0"/>
          <a:lstStyle/>
          <a:p>
            <a:endParaRPr sz="2533"/>
          </a:p>
        </p:txBody>
      </p:sp>
      <p:sp>
        <p:nvSpPr>
          <p:cNvPr id="18" name="object 8"/>
          <p:cNvSpPr txBox="1"/>
          <p:nvPr/>
        </p:nvSpPr>
        <p:spPr>
          <a:xfrm>
            <a:off x="1032501" y="1571707"/>
            <a:ext cx="884922" cy="4910667"/>
          </a:xfrm>
          <a:prstGeom prst="rect">
            <a:avLst/>
          </a:prstGeom>
        </p:spPr>
        <p:txBody>
          <a:bodyPr vert="vert270" wrap="square" lIns="0" tIns="0" rIns="0" bIns="0" rtlCol="0">
            <a:spAutoFit/>
          </a:bodyPr>
          <a:lstStyle/>
          <a:p>
            <a:pPr marL="16933" algn="ctr">
              <a:lnSpc>
                <a:spcPts val="3673"/>
              </a:lnSpc>
            </a:pPr>
            <a:r>
              <a:rPr sz="2667" spc="-7" dirty="0">
                <a:solidFill>
                  <a:srgbClr val="463416"/>
                </a:solidFill>
                <a:latin typeface="Arial"/>
                <a:cs typeface="Arial"/>
              </a:rPr>
              <a:t>accelerated by stress,</a:t>
            </a:r>
            <a:r>
              <a:rPr sz="2667" spc="-47" dirty="0">
                <a:solidFill>
                  <a:srgbClr val="463416"/>
                </a:solidFill>
                <a:latin typeface="Arial"/>
                <a:cs typeface="Arial"/>
              </a:rPr>
              <a:t> </a:t>
            </a:r>
            <a:r>
              <a:rPr sz="2667" spc="-7" dirty="0">
                <a:solidFill>
                  <a:srgbClr val="463416"/>
                </a:solidFill>
                <a:latin typeface="Arial"/>
                <a:cs typeface="Arial"/>
              </a:rPr>
              <a:t>poor</a:t>
            </a:r>
            <a:endParaRPr sz="2667" dirty="0">
              <a:latin typeface="Arial"/>
              <a:cs typeface="Arial"/>
            </a:endParaRPr>
          </a:p>
          <a:p>
            <a:pPr marL="117684" algn="ctr"/>
            <a:r>
              <a:rPr sz="2667" spc="-7" dirty="0">
                <a:solidFill>
                  <a:srgbClr val="463416"/>
                </a:solidFill>
                <a:latin typeface="Arial"/>
                <a:cs typeface="Arial"/>
              </a:rPr>
              <a:t>diet, adverse</a:t>
            </a:r>
            <a:r>
              <a:rPr sz="2667" spc="-33" dirty="0">
                <a:solidFill>
                  <a:srgbClr val="463416"/>
                </a:solidFill>
                <a:latin typeface="Arial"/>
                <a:cs typeface="Arial"/>
              </a:rPr>
              <a:t> </a:t>
            </a:r>
            <a:r>
              <a:rPr sz="2667" spc="-7" dirty="0">
                <a:solidFill>
                  <a:srgbClr val="463416"/>
                </a:solidFill>
                <a:latin typeface="Arial"/>
                <a:cs typeface="Arial"/>
              </a:rPr>
              <a:t>environment</a:t>
            </a:r>
            <a:endParaRPr sz="2667" dirty="0">
              <a:latin typeface="Arial"/>
              <a:cs typeface="Arial"/>
            </a:endParaRPr>
          </a:p>
        </p:txBody>
      </p:sp>
      <p:grpSp>
        <p:nvGrpSpPr>
          <p:cNvPr id="19" name="object 9"/>
          <p:cNvGrpSpPr/>
          <p:nvPr/>
        </p:nvGrpSpPr>
        <p:grpSpPr>
          <a:xfrm>
            <a:off x="10261633" y="1487888"/>
            <a:ext cx="1243753" cy="4779889"/>
            <a:chOff x="8072628" y="2205227"/>
            <a:chExt cx="932815" cy="4354195"/>
          </a:xfrm>
        </p:grpSpPr>
        <p:sp>
          <p:nvSpPr>
            <p:cNvPr id="20" name="object 10"/>
            <p:cNvSpPr/>
            <p:nvPr/>
          </p:nvSpPr>
          <p:spPr>
            <a:xfrm>
              <a:off x="8077200" y="2209799"/>
              <a:ext cx="922019" cy="4342130"/>
            </a:xfrm>
            <a:custGeom>
              <a:avLst/>
              <a:gdLst/>
              <a:ahLst/>
              <a:cxnLst/>
              <a:rect l="l" t="t" r="r" b="b"/>
              <a:pathLst>
                <a:path w="922020" h="4342130">
                  <a:moveTo>
                    <a:pt x="922020" y="0"/>
                  </a:moveTo>
                  <a:lnTo>
                    <a:pt x="0" y="0"/>
                  </a:lnTo>
                  <a:lnTo>
                    <a:pt x="0" y="4341876"/>
                  </a:lnTo>
                  <a:lnTo>
                    <a:pt x="922020" y="4341876"/>
                  </a:lnTo>
                  <a:lnTo>
                    <a:pt x="922020" y="0"/>
                  </a:lnTo>
                  <a:close/>
                </a:path>
              </a:pathLst>
            </a:custGeom>
            <a:solidFill>
              <a:srgbClr val="CCFFCC"/>
            </a:solidFill>
          </p:spPr>
          <p:txBody>
            <a:bodyPr wrap="square" lIns="0" tIns="0" rIns="0" bIns="0" rtlCol="0"/>
            <a:lstStyle/>
            <a:p>
              <a:endParaRPr sz="2533"/>
            </a:p>
          </p:txBody>
        </p:sp>
        <p:sp>
          <p:nvSpPr>
            <p:cNvPr id="21" name="object 11"/>
            <p:cNvSpPr/>
            <p:nvPr/>
          </p:nvSpPr>
          <p:spPr>
            <a:xfrm>
              <a:off x="8072628" y="2205227"/>
              <a:ext cx="932815" cy="4354195"/>
            </a:xfrm>
            <a:custGeom>
              <a:avLst/>
              <a:gdLst/>
              <a:ahLst/>
              <a:cxnLst/>
              <a:rect l="l" t="t" r="r" b="b"/>
              <a:pathLst>
                <a:path w="932815" h="4354195">
                  <a:moveTo>
                    <a:pt x="931164" y="0"/>
                  </a:moveTo>
                  <a:lnTo>
                    <a:pt x="3048" y="0"/>
                  </a:lnTo>
                  <a:lnTo>
                    <a:pt x="0" y="3048"/>
                  </a:lnTo>
                  <a:lnTo>
                    <a:pt x="0" y="4351020"/>
                  </a:lnTo>
                  <a:lnTo>
                    <a:pt x="3048" y="4354068"/>
                  </a:lnTo>
                  <a:lnTo>
                    <a:pt x="931164" y="4354068"/>
                  </a:lnTo>
                  <a:lnTo>
                    <a:pt x="932688" y="4351020"/>
                  </a:lnTo>
                  <a:lnTo>
                    <a:pt x="932688" y="4347972"/>
                  </a:lnTo>
                  <a:lnTo>
                    <a:pt x="10668" y="4347972"/>
                  </a:lnTo>
                  <a:lnTo>
                    <a:pt x="4572" y="4343400"/>
                  </a:lnTo>
                  <a:lnTo>
                    <a:pt x="10668" y="4343400"/>
                  </a:lnTo>
                  <a:lnTo>
                    <a:pt x="10668" y="10668"/>
                  </a:lnTo>
                  <a:lnTo>
                    <a:pt x="4572" y="10668"/>
                  </a:lnTo>
                  <a:lnTo>
                    <a:pt x="10668" y="4572"/>
                  </a:lnTo>
                  <a:lnTo>
                    <a:pt x="932688" y="4572"/>
                  </a:lnTo>
                  <a:lnTo>
                    <a:pt x="932688" y="3048"/>
                  </a:lnTo>
                  <a:lnTo>
                    <a:pt x="931164" y="0"/>
                  </a:lnTo>
                  <a:close/>
                </a:path>
                <a:path w="932815" h="4354195">
                  <a:moveTo>
                    <a:pt x="10668" y="4343400"/>
                  </a:moveTo>
                  <a:lnTo>
                    <a:pt x="4572" y="4343400"/>
                  </a:lnTo>
                  <a:lnTo>
                    <a:pt x="10668" y="4347972"/>
                  </a:lnTo>
                  <a:lnTo>
                    <a:pt x="10668" y="4343400"/>
                  </a:lnTo>
                  <a:close/>
                </a:path>
                <a:path w="932815" h="4354195">
                  <a:moveTo>
                    <a:pt x="923544" y="4343400"/>
                  </a:moveTo>
                  <a:lnTo>
                    <a:pt x="10668" y="4343400"/>
                  </a:lnTo>
                  <a:lnTo>
                    <a:pt x="10668" y="4347972"/>
                  </a:lnTo>
                  <a:lnTo>
                    <a:pt x="923544" y="4347972"/>
                  </a:lnTo>
                  <a:lnTo>
                    <a:pt x="923544" y="4343400"/>
                  </a:lnTo>
                  <a:close/>
                </a:path>
                <a:path w="932815" h="4354195">
                  <a:moveTo>
                    <a:pt x="923544" y="4572"/>
                  </a:moveTo>
                  <a:lnTo>
                    <a:pt x="923544" y="4347972"/>
                  </a:lnTo>
                  <a:lnTo>
                    <a:pt x="928116" y="4343400"/>
                  </a:lnTo>
                  <a:lnTo>
                    <a:pt x="932688" y="4343400"/>
                  </a:lnTo>
                  <a:lnTo>
                    <a:pt x="932688" y="10668"/>
                  </a:lnTo>
                  <a:lnTo>
                    <a:pt x="928116" y="10668"/>
                  </a:lnTo>
                  <a:lnTo>
                    <a:pt x="923544" y="4572"/>
                  </a:lnTo>
                  <a:close/>
                </a:path>
                <a:path w="932815" h="4354195">
                  <a:moveTo>
                    <a:pt x="932688" y="4343400"/>
                  </a:moveTo>
                  <a:lnTo>
                    <a:pt x="928116" y="4343400"/>
                  </a:lnTo>
                  <a:lnTo>
                    <a:pt x="923544" y="4347972"/>
                  </a:lnTo>
                  <a:lnTo>
                    <a:pt x="932688" y="4347972"/>
                  </a:lnTo>
                  <a:lnTo>
                    <a:pt x="932688" y="4343400"/>
                  </a:lnTo>
                  <a:close/>
                </a:path>
                <a:path w="932815" h="4354195">
                  <a:moveTo>
                    <a:pt x="10668" y="4572"/>
                  </a:moveTo>
                  <a:lnTo>
                    <a:pt x="4572" y="10668"/>
                  </a:lnTo>
                  <a:lnTo>
                    <a:pt x="10668" y="10668"/>
                  </a:lnTo>
                  <a:lnTo>
                    <a:pt x="10668" y="4572"/>
                  </a:lnTo>
                  <a:close/>
                </a:path>
                <a:path w="932815" h="4354195">
                  <a:moveTo>
                    <a:pt x="923544" y="4572"/>
                  </a:moveTo>
                  <a:lnTo>
                    <a:pt x="10668" y="4572"/>
                  </a:lnTo>
                  <a:lnTo>
                    <a:pt x="10668" y="10668"/>
                  </a:lnTo>
                  <a:lnTo>
                    <a:pt x="923544" y="10668"/>
                  </a:lnTo>
                  <a:lnTo>
                    <a:pt x="923544" y="4572"/>
                  </a:lnTo>
                  <a:close/>
                </a:path>
                <a:path w="932815" h="4354195">
                  <a:moveTo>
                    <a:pt x="932688" y="4572"/>
                  </a:moveTo>
                  <a:lnTo>
                    <a:pt x="923544" y="4572"/>
                  </a:lnTo>
                  <a:lnTo>
                    <a:pt x="928116" y="10668"/>
                  </a:lnTo>
                  <a:lnTo>
                    <a:pt x="932688" y="10668"/>
                  </a:lnTo>
                  <a:lnTo>
                    <a:pt x="932688" y="4572"/>
                  </a:lnTo>
                  <a:close/>
                </a:path>
              </a:pathLst>
            </a:custGeom>
            <a:solidFill>
              <a:srgbClr val="FFCCFF"/>
            </a:solidFill>
          </p:spPr>
          <p:txBody>
            <a:bodyPr wrap="square" lIns="0" tIns="0" rIns="0" bIns="0" rtlCol="0"/>
            <a:lstStyle/>
            <a:p>
              <a:endParaRPr sz="2533"/>
            </a:p>
          </p:txBody>
        </p:sp>
      </p:grpSp>
      <p:sp>
        <p:nvSpPr>
          <p:cNvPr id="22" name="object 12"/>
          <p:cNvSpPr txBox="1"/>
          <p:nvPr/>
        </p:nvSpPr>
        <p:spPr>
          <a:xfrm>
            <a:off x="10577191" y="977986"/>
            <a:ext cx="802720" cy="5477087"/>
          </a:xfrm>
          <a:prstGeom prst="rect">
            <a:avLst/>
          </a:prstGeom>
        </p:spPr>
        <p:txBody>
          <a:bodyPr vert="vert" wrap="square" lIns="0" tIns="0" rIns="0" bIns="0" rtlCol="0">
            <a:spAutoFit/>
          </a:bodyPr>
          <a:lstStyle/>
          <a:p>
            <a:pPr algn="ctr">
              <a:lnSpc>
                <a:spcPts val="3673"/>
              </a:lnSpc>
            </a:pPr>
            <a:r>
              <a:rPr sz="2133" spc="-7" dirty="0">
                <a:solidFill>
                  <a:srgbClr val="463416"/>
                </a:solidFill>
                <a:latin typeface="Arial"/>
                <a:cs typeface="Arial"/>
              </a:rPr>
              <a:t>delayed by good diet,</a:t>
            </a:r>
            <a:r>
              <a:rPr sz="2133" spc="-13" dirty="0">
                <a:solidFill>
                  <a:srgbClr val="463416"/>
                </a:solidFill>
                <a:latin typeface="Arial"/>
                <a:cs typeface="Arial"/>
              </a:rPr>
              <a:t> </a:t>
            </a:r>
            <a:r>
              <a:rPr sz="2133" spc="-7" dirty="0">
                <a:solidFill>
                  <a:srgbClr val="463416"/>
                </a:solidFill>
                <a:latin typeface="Arial"/>
                <a:cs typeface="Arial"/>
              </a:rPr>
              <a:t>lifestyle,</a:t>
            </a:r>
            <a:endParaRPr sz="2133" dirty="0">
              <a:latin typeface="Arial"/>
              <a:cs typeface="Arial"/>
            </a:endParaRPr>
          </a:p>
          <a:p>
            <a:pPr algn="ctr">
              <a:lnSpc>
                <a:spcPct val="100000"/>
              </a:lnSpc>
            </a:pPr>
            <a:r>
              <a:rPr sz="2133" spc="-7" dirty="0">
                <a:solidFill>
                  <a:srgbClr val="463416"/>
                </a:solidFill>
                <a:latin typeface="Arial"/>
                <a:cs typeface="Arial"/>
              </a:rPr>
              <a:t>and favorable</a:t>
            </a:r>
            <a:r>
              <a:rPr sz="2133" dirty="0">
                <a:solidFill>
                  <a:srgbClr val="463416"/>
                </a:solidFill>
                <a:latin typeface="Arial"/>
                <a:cs typeface="Arial"/>
              </a:rPr>
              <a:t> </a:t>
            </a:r>
            <a:r>
              <a:rPr sz="2133" spc="-7" dirty="0">
                <a:solidFill>
                  <a:srgbClr val="463416"/>
                </a:solidFill>
                <a:latin typeface="Arial"/>
                <a:cs typeface="Arial"/>
              </a:rPr>
              <a:t>environment</a:t>
            </a:r>
            <a:endParaRPr sz="2133" dirty="0">
              <a:latin typeface="Arial"/>
              <a:cs typeface="Arial"/>
            </a:endParaRPr>
          </a:p>
        </p:txBody>
      </p:sp>
      <p:sp>
        <p:nvSpPr>
          <p:cNvPr id="27" name="object 17"/>
          <p:cNvSpPr txBox="1"/>
          <p:nvPr/>
        </p:nvSpPr>
        <p:spPr>
          <a:xfrm>
            <a:off x="4173726" y="6609105"/>
            <a:ext cx="8337127" cy="263320"/>
          </a:xfrm>
          <a:prstGeom prst="rect">
            <a:avLst/>
          </a:prstGeom>
        </p:spPr>
        <p:txBody>
          <a:bodyPr vert="horz" wrap="square" lIns="0" tIns="16933" rIns="0" bIns="0" rtlCol="0">
            <a:spAutoFit/>
          </a:bodyPr>
          <a:lstStyle/>
          <a:p>
            <a:pPr marL="50799">
              <a:spcBef>
                <a:spcPts val="133"/>
              </a:spcBef>
            </a:pPr>
            <a:r>
              <a:rPr sz="1600" spc="-13" dirty="0">
                <a:solidFill>
                  <a:srgbClr val="FFBF00"/>
                </a:solidFill>
                <a:latin typeface="Arial"/>
                <a:cs typeface="Arial"/>
              </a:rPr>
              <a:t>Hazzard’s </a:t>
            </a:r>
            <a:r>
              <a:rPr sz="1600" spc="-7" dirty="0">
                <a:solidFill>
                  <a:srgbClr val="FFBF00"/>
                </a:solidFill>
                <a:latin typeface="Arial"/>
                <a:cs typeface="Arial"/>
              </a:rPr>
              <a:t>Geriatric Medicine and </a:t>
            </a:r>
            <a:r>
              <a:rPr sz="1600" spc="-20" dirty="0">
                <a:solidFill>
                  <a:srgbClr val="FFBF00"/>
                </a:solidFill>
                <a:latin typeface="Arial"/>
                <a:cs typeface="Arial"/>
              </a:rPr>
              <a:t>Gerontology. </a:t>
            </a:r>
            <a:r>
              <a:rPr sz="1600" spc="13" dirty="0">
                <a:solidFill>
                  <a:srgbClr val="FFBF00"/>
                </a:solidFill>
                <a:latin typeface="Arial"/>
                <a:cs typeface="Arial"/>
              </a:rPr>
              <a:t>6</a:t>
            </a:r>
            <a:r>
              <a:rPr sz="1600" spc="20" baseline="24305" dirty="0">
                <a:solidFill>
                  <a:srgbClr val="FFBF00"/>
                </a:solidFill>
                <a:latin typeface="Arial"/>
                <a:cs typeface="Arial"/>
              </a:rPr>
              <a:t>th </a:t>
            </a:r>
            <a:r>
              <a:rPr sz="1600" spc="-7" dirty="0">
                <a:solidFill>
                  <a:srgbClr val="FFBF00"/>
                </a:solidFill>
                <a:latin typeface="Arial"/>
                <a:cs typeface="Arial"/>
              </a:rPr>
              <a:t>ed. New </a:t>
            </a:r>
            <a:r>
              <a:rPr sz="1600" spc="-33" dirty="0">
                <a:solidFill>
                  <a:srgbClr val="FFBF00"/>
                </a:solidFill>
                <a:latin typeface="Arial"/>
                <a:cs typeface="Arial"/>
              </a:rPr>
              <a:t>York: </a:t>
            </a:r>
            <a:r>
              <a:rPr sz="1600" spc="-7" dirty="0">
                <a:solidFill>
                  <a:srgbClr val="FFBF00"/>
                </a:solidFill>
                <a:latin typeface="Arial"/>
                <a:cs typeface="Arial"/>
              </a:rPr>
              <a:t>Mc Graw Hill;</a:t>
            </a:r>
            <a:r>
              <a:rPr sz="1600" spc="-107" dirty="0">
                <a:solidFill>
                  <a:srgbClr val="FFBF00"/>
                </a:solidFill>
                <a:latin typeface="Arial"/>
                <a:cs typeface="Arial"/>
              </a:rPr>
              <a:t> </a:t>
            </a:r>
            <a:r>
              <a:rPr sz="1600" spc="-7" dirty="0">
                <a:solidFill>
                  <a:srgbClr val="FFBF00"/>
                </a:solidFill>
                <a:latin typeface="Arial"/>
                <a:cs typeface="Arial"/>
              </a:rPr>
              <a:t>2009.p.3-14.</a:t>
            </a:r>
            <a:endParaRPr sz="1600" dirty="0">
              <a:latin typeface="Arial"/>
              <a:cs typeface="Arial"/>
            </a:endParaRPr>
          </a:p>
        </p:txBody>
      </p:sp>
      <p:sp>
        <p:nvSpPr>
          <p:cNvPr id="30" name="Down Arrow 29"/>
          <p:cNvSpPr/>
          <p:nvPr/>
        </p:nvSpPr>
        <p:spPr>
          <a:xfrm flipV="1">
            <a:off x="6183706" y="2548366"/>
            <a:ext cx="332509" cy="5550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3"/>
          </a:p>
        </p:txBody>
      </p:sp>
      <p:sp>
        <p:nvSpPr>
          <p:cNvPr id="31" name="Down Arrow 30"/>
          <p:cNvSpPr/>
          <p:nvPr/>
        </p:nvSpPr>
        <p:spPr>
          <a:xfrm flipV="1">
            <a:off x="6232292" y="4212752"/>
            <a:ext cx="332509" cy="5801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3"/>
          </a:p>
        </p:txBody>
      </p:sp>
      <p:sp>
        <p:nvSpPr>
          <p:cNvPr id="32" name="Down Arrow 31"/>
          <p:cNvSpPr/>
          <p:nvPr/>
        </p:nvSpPr>
        <p:spPr>
          <a:xfrm flipV="1">
            <a:off x="7008147" y="5518108"/>
            <a:ext cx="332509" cy="5801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3"/>
          </a:p>
        </p:txBody>
      </p:sp>
      <p:sp>
        <p:nvSpPr>
          <p:cNvPr id="33" name="Down Arrow 32"/>
          <p:cNvSpPr/>
          <p:nvPr/>
        </p:nvSpPr>
        <p:spPr>
          <a:xfrm flipV="1">
            <a:off x="5435932" y="5518108"/>
            <a:ext cx="332509" cy="5801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3"/>
          </a:p>
        </p:txBody>
      </p:sp>
      <p:sp>
        <p:nvSpPr>
          <p:cNvPr id="34" name="Down Arrow 33"/>
          <p:cNvSpPr/>
          <p:nvPr/>
        </p:nvSpPr>
        <p:spPr>
          <a:xfrm flipV="1">
            <a:off x="6232292" y="5526334"/>
            <a:ext cx="332509" cy="5801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3"/>
          </a:p>
        </p:txBody>
      </p:sp>
      <p:sp>
        <p:nvSpPr>
          <p:cNvPr id="35" name="Down Arrow 34"/>
          <p:cNvSpPr/>
          <p:nvPr/>
        </p:nvSpPr>
        <p:spPr>
          <a:xfrm flipV="1">
            <a:off x="699991" y="1810327"/>
            <a:ext cx="166255" cy="449509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3"/>
          </a:p>
        </p:txBody>
      </p:sp>
    </p:spTree>
    <p:extLst>
      <p:ext uri="{BB962C8B-B14F-4D97-AF65-F5344CB8AC3E}">
        <p14:creationId xmlns:p14="http://schemas.microsoft.com/office/powerpoint/2010/main" val="874507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
          <p:cNvSpPr txBox="1">
            <a:spLocks noGrp="1"/>
          </p:cNvSpPr>
          <p:nvPr>
            <p:ph type="title"/>
          </p:nvPr>
        </p:nvSpPr>
        <p:spPr>
          <a:xfrm>
            <a:off x="2888517" y="309201"/>
            <a:ext cx="6241627" cy="686577"/>
          </a:xfrm>
          <a:prstGeom prst="rect">
            <a:avLst/>
          </a:prstGeom>
        </p:spPr>
        <p:txBody>
          <a:bodyPr spcFirstLastPara="1" vert="horz" wrap="square" lIns="0" tIns="16933" rIns="0" bIns="0" rtlCol="0" anchor="ctr" anchorCtr="0">
            <a:spAutoFit/>
          </a:bodyPr>
          <a:lstStyle/>
          <a:p>
            <a:pPr marL="16933">
              <a:lnSpc>
                <a:spcPct val="100000"/>
              </a:lnSpc>
              <a:spcBef>
                <a:spcPts val="133"/>
              </a:spcBef>
            </a:pPr>
            <a:r>
              <a:rPr sz="4267" spc="-7" dirty="0"/>
              <a:t>Theories of</a:t>
            </a:r>
            <a:r>
              <a:rPr sz="4267" spc="-47" dirty="0"/>
              <a:t> </a:t>
            </a:r>
            <a:r>
              <a:rPr sz="4267" spc="-7" dirty="0"/>
              <a:t>aging</a:t>
            </a:r>
            <a:endParaRPr sz="4267" dirty="0"/>
          </a:p>
        </p:txBody>
      </p:sp>
      <p:sp>
        <p:nvSpPr>
          <p:cNvPr id="13" name="object 3"/>
          <p:cNvSpPr txBox="1"/>
          <p:nvPr/>
        </p:nvSpPr>
        <p:spPr>
          <a:xfrm>
            <a:off x="2506439" y="1385810"/>
            <a:ext cx="7159413" cy="3697188"/>
          </a:xfrm>
          <a:prstGeom prst="rect">
            <a:avLst/>
          </a:prstGeom>
        </p:spPr>
        <p:style>
          <a:lnRef idx="2">
            <a:schemeClr val="accent6"/>
          </a:lnRef>
          <a:fillRef idx="1">
            <a:schemeClr val="lt1"/>
          </a:fillRef>
          <a:effectRef idx="0">
            <a:schemeClr val="accent6"/>
          </a:effectRef>
          <a:fontRef idx="minor">
            <a:schemeClr val="dk1"/>
          </a:fontRef>
        </p:style>
        <p:txBody>
          <a:bodyPr vert="horz" wrap="square" lIns="0" tIns="130387" rIns="0" bIns="0" rtlCol="0">
            <a:spAutoFit/>
          </a:bodyPr>
          <a:lstStyle/>
          <a:p>
            <a:pPr marL="474121" indent="-457189">
              <a:spcBef>
                <a:spcPts val="1027"/>
              </a:spcBef>
              <a:buFont typeface="Wingdings"/>
              <a:buChar char=""/>
              <a:tabLst>
                <a:tab pos="474121" algn="l"/>
              </a:tabLst>
            </a:pPr>
            <a:r>
              <a:rPr sz="2667" spc="-7" dirty="0">
                <a:solidFill>
                  <a:schemeClr val="tx1"/>
                </a:solidFill>
                <a:latin typeface="Arial"/>
                <a:cs typeface="Arial"/>
              </a:rPr>
              <a:t>Oxidative damage/ free radicals</a:t>
            </a:r>
            <a:endParaRPr sz="2667" dirty="0">
              <a:solidFill>
                <a:schemeClr val="tx1"/>
              </a:solidFill>
              <a:latin typeface="Arial"/>
              <a:cs typeface="Arial"/>
            </a:endParaRPr>
          </a:p>
          <a:p>
            <a:pPr marL="474121" indent="-457189">
              <a:spcBef>
                <a:spcPts val="900"/>
              </a:spcBef>
              <a:buFont typeface="Wingdings"/>
              <a:buChar char=""/>
              <a:tabLst>
                <a:tab pos="474121" algn="l"/>
              </a:tabLst>
            </a:pPr>
            <a:r>
              <a:rPr sz="2667" spc="-13" dirty="0">
                <a:solidFill>
                  <a:schemeClr val="tx1"/>
                </a:solidFill>
                <a:latin typeface="Arial"/>
                <a:cs typeface="Arial"/>
              </a:rPr>
              <a:t>DNA </a:t>
            </a:r>
            <a:r>
              <a:rPr sz="2667" spc="-7" dirty="0">
                <a:solidFill>
                  <a:schemeClr val="tx1"/>
                </a:solidFill>
                <a:latin typeface="Arial"/>
                <a:cs typeface="Arial"/>
              </a:rPr>
              <a:t>damage and</a:t>
            </a:r>
            <a:r>
              <a:rPr sz="2667" spc="33" dirty="0">
                <a:solidFill>
                  <a:schemeClr val="tx1"/>
                </a:solidFill>
                <a:latin typeface="Arial"/>
                <a:cs typeface="Arial"/>
              </a:rPr>
              <a:t> </a:t>
            </a:r>
            <a:r>
              <a:rPr sz="2667" spc="-7" dirty="0">
                <a:solidFill>
                  <a:schemeClr val="tx1"/>
                </a:solidFill>
                <a:latin typeface="Arial"/>
                <a:cs typeface="Arial"/>
              </a:rPr>
              <a:t>repair</a:t>
            </a:r>
            <a:endParaRPr sz="2667" dirty="0">
              <a:solidFill>
                <a:schemeClr val="tx1"/>
              </a:solidFill>
              <a:latin typeface="Arial"/>
              <a:cs typeface="Arial"/>
            </a:endParaRPr>
          </a:p>
          <a:p>
            <a:pPr marL="474121" indent="-457189">
              <a:spcBef>
                <a:spcPts val="893"/>
              </a:spcBef>
              <a:buFont typeface="Wingdings"/>
              <a:buChar char=""/>
              <a:tabLst>
                <a:tab pos="474121" algn="l"/>
              </a:tabLst>
            </a:pPr>
            <a:r>
              <a:rPr sz="2667" spc="-7" dirty="0">
                <a:solidFill>
                  <a:schemeClr val="tx1"/>
                </a:solidFill>
                <a:latin typeface="Arial"/>
                <a:cs typeface="Arial"/>
              </a:rPr>
              <a:t>Telomere</a:t>
            </a:r>
            <a:r>
              <a:rPr sz="2667" spc="20" dirty="0">
                <a:solidFill>
                  <a:schemeClr val="tx1"/>
                </a:solidFill>
                <a:latin typeface="Arial"/>
                <a:cs typeface="Arial"/>
              </a:rPr>
              <a:t> </a:t>
            </a:r>
            <a:r>
              <a:rPr sz="2667" spc="-7" dirty="0">
                <a:solidFill>
                  <a:schemeClr val="tx1"/>
                </a:solidFill>
                <a:latin typeface="Arial"/>
                <a:cs typeface="Arial"/>
              </a:rPr>
              <a:t>shortening</a:t>
            </a:r>
            <a:endParaRPr sz="2667" dirty="0">
              <a:solidFill>
                <a:schemeClr val="tx1"/>
              </a:solidFill>
              <a:latin typeface="Arial"/>
              <a:cs typeface="Arial"/>
            </a:endParaRPr>
          </a:p>
          <a:p>
            <a:pPr marL="474121" indent="-457189">
              <a:spcBef>
                <a:spcPts val="893"/>
              </a:spcBef>
              <a:buFont typeface="Wingdings"/>
              <a:buChar char=""/>
              <a:tabLst>
                <a:tab pos="474121" algn="l"/>
              </a:tabLst>
            </a:pPr>
            <a:r>
              <a:rPr sz="2667" spc="-7" dirty="0">
                <a:solidFill>
                  <a:schemeClr val="tx1"/>
                </a:solidFill>
                <a:latin typeface="Arial"/>
                <a:cs typeface="Arial"/>
              </a:rPr>
              <a:t>Inflammation</a:t>
            </a:r>
            <a:endParaRPr sz="2667" dirty="0">
              <a:solidFill>
                <a:schemeClr val="tx1"/>
              </a:solidFill>
              <a:latin typeface="Arial"/>
              <a:cs typeface="Arial"/>
            </a:endParaRPr>
          </a:p>
          <a:p>
            <a:pPr marL="474121" indent="-457189">
              <a:spcBef>
                <a:spcPts val="900"/>
              </a:spcBef>
              <a:buFont typeface="Wingdings"/>
              <a:buChar char=""/>
              <a:tabLst>
                <a:tab pos="474121" algn="l"/>
              </a:tabLst>
            </a:pPr>
            <a:r>
              <a:rPr sz="2667" spc="-7" dirty="0">
                <a:solidFill>
                  <a:schemeClr val="tx1"/>
                </a:solidFill>
                <a:latin typeface="Arial"/>
                <a:cs typeface="Arial"/>
              </a:rPr>
              <a:t>Glycocilation</a:t>
            </a:r>
            <a:endParaRPr sz="2667" dirty="0">
              <a:solidFill>
                <a:schemeClr val="tx1"/>
              </a:solidFill>
              <a:latin typeface="Arial"/>
              <a:cs typeface="Arial"/>
            </a:endParaRPr>
          </a:p>
          <a:p>
            <a:pPr marL="474121" indent="-457189">
              <a:spcBef>
                <a:spcPts val="893"/>
              </a:spcBef>
              <a:buFont typeface="Wingdings"/>
              <a:buChar char=""/>
              <a:tabLst>
                <a:tab pos="474121" algn="l"/>
              </a:tabLst>
            </a:pPr>
            <a:r>
              <a:rPr sz="2667" spc="-7" dirty="0">
                <a:solidFill>
                  <a:schemeClr val="tx1"/>
                </a:solidFill>
                <a:latin typeface="Arial"/>
                <a:cs typeface="Arial"/>
              </a:rPr>
              <a:t>Neuro-endocrine</a:t>
            </a:r>
            <a:endParaRPr sz="2667" dirty="0">
              <a:solidFill>
                <a:schemeClr val="tx1"/>
              </a:solidFill>
              <a:latin typeface="Arial"/>
              <a:cs typeface="Arial"/>
            </a:endParaRPr>
          </a:p>
          <a:p>
            <a:pPr marL="606197" indent="-589264">
              <a:spcBef>
                <a:spcPts val="900"/>
              </a:spcBef>
              <a:buFont typeface="Wingdings"/>
              <a:buChar char=""/>
              <a:tabLst>
                <a:tab pos="605352" algn="l"/>
                <a:tab pos="606197" algn="l"/>
              </a:tabLst>
            </a:pPr>
            <a:r>
              <a:rPr sz="2667" spc="-7" dirty="0">
                <a:solidFill>
                  <a:schemeClr val="tx1"/>
                </a:solidFill>
                <a:latin typeface="Arial"/>
                <a:cs typeface="Arial"/>
              </a:rPr>
              <a:t>etc</a:t>
            </a:r>
            <a:endParaRPr sz="2667" dirty="0">
              <a:solidFill>
                <a:schemeClr val="tx1"/>
              </a:solidFill>
              <a:latin typeface="Arial"/>
              <a:cs typeface="Arial"/>
            </a:endParaRPr>
          </a:p>
        </p:txBody>
      </p:sp>
      <p:sp>
        <p:nvSpPr>
          <p:cNvPr id="14" name="object 4"/>
          <p:cNvSpPr txBox="1"/>
          <p:nvPr/>
        </p:nvSpPr>
        <p:spPr>
          <a:xfrm>
            <a:off x="378691" y="5402705"/>
            <a:ext cx="11580707" cy="376107"/>
          </a:xfrm>
          <a:prstGeom prst="rect">
            <a:avLst/>
          </a:prstGeom>
          <a:solidFill>
            <a:srgbClr val="FFFF66"/>
          </a:solidFill>
        </p:spPr>
        <p:txBody>
          <a:bodyPr vert="horz" wrap="square" lIns="0" tIns="47413" rIns="0" bIns="0" rtlCol="0">
            <a:spAutoFit/>
          </a:bodyPr>
          <a:lstStyle/>
          <a:p>
            <a:pPr marL="2845576" marR="475815" indent="-2373993" algn="ctr">
              <a:spcBef>
                <a:spcPts val="373"/>
              </a:spcBef>
            </a:pPr>
            <a:r>
              <a:rPr sz="2133" spc="-7" dirty="0">
                <a:solidFill>
                  <a:srgbClr val="BF0000"/>
                </a:solidFill>
                <a:latin typeface="Arial"/>
                <a:cs typeface="Arial"/>
              </a:rPr>
              <a:t>“It is highly unlikely that any single mechanism can  explain all of aging</a:t>
            </a:r>
            <a:r>
              <a:rPr sz="2133" spc="7" dirty="0">
                <a:solidFill>
                  <a:srgbClr val="BF0000"/>
                </a:solidFill>
                <a:latin typeface="Arial"/>
                <a:cs typeface="Arial"/>
              </a:rPr>
              <a:t> </a:t>
            </a:r>
            <a:r>
              <a:rPr sz="2133" spc="-7" dirty="0">
                <a:solidFill>
                  <a:srgbClr val="BF0000"/>
                </a:solidFill>
                <a:latin typeface="Arial"/>
                <a:cs typeface="Arial"/>
              </a:rPr>
              <a:t>process”</a:t>
            </a:r>
            <a:endParaRPr sz="2133" dirty="0">
              <a:latin typeface="Arial"/>
              <a:cs typeface="Arial"/>
            </a:endParaRPr>
          </a:p>
        </p:txBody>
      </p:sp>
      <p:sp>
        <p:nvSpPr>
          <p:cNvPr id="15" name="object 5"/>
          <p:cNvSpPr txBox="1"/>
          <p:nvPr/>
        </p:nvSpPr>
        <p:spPr>
          <a:xfrm>
            <a:off x="3469871" y="6336454"/>
            <a:ext cx="8489527" cy="427339"/>
          </a:xfrm>
          <a:prstGeom prst="rect">
            <a:avLst/>
          </a:prstGeom>
        </p:spPr>
        <p:txBody>
          <a:bodyPr vert="horz" wrap="square" lIns="0" tIns="16933" rIns="0" bIns="0" rtlCol="0">
            <a:spAutoFit/>
          </a:bodyPr>
          <a:lstStyle/>
          <a:p>
            <a:pPr marL="50799" marR="40639" indent="38099">
              <a:spcBef>
                <a:spcPts val="133"/>
              </a:spcBef>
            </a:pPr>
            <a:r>
              <a:rPr sz="1333" spc="-13" dirty="0">
                <a:latin typeface="Arial"/>
                <a:cs typeface="Arial"/>
              </a:rPr>
              <a:t>Hazzard’s </a:t>
            </a:r>
            <a:r>
              <a:rPr sz="1333" spc="-7" dirty="0">
                <a:latin typeface="Arial"/>
                <a:cs typeface="Arial"/>
              </a:rPr>
              <a:t>Geriatric Medicine and </a:t>
            </a:r>
            <a:r>
              <a:rPr sz="1333" spc="-20" dirty="0">
                <a:latin typeface="Arial"/>
                <a:cs typeface="Arial"/>
              </a:rPr>
              <a:t>Gerontology. </a:t>
            </a:r>
            <a:r>
              <a:rPr sz="1333" spc="13" dirty="0">
                <a:latin typeface="Arial"/>
                <a:cs typeface="Arial"/>
              </a:rPr>
              <a:t>6</a:t>
            </a:r>
            <a:r>
              <a:rPr sz="1333" spc="20" baseline="24305" dirty="0">
                <a:latin typeface="Arial"/>
                <a:cs typeface="Arial"/>
              </a:rPr>
              <a:t>th </a:t>
            </a:r>
            <a:r>
              <a:rPr sz="1333" spc="-7" dirty="0">
                <a:latin typeface="Arial"/>
                <a:cs typeface="Arial"/>
              </a:rPr>
              <a:t>ed. New </a:t>
            </a:r>
            <a:r>
              <a:rPr sz="1333" spc="-33" dirty="0">
                <a:latin typeface="Arial"/>
                <a:cs typeface="Arial"/>
              </a:rPr>
              <a:t>York: </a:t>
            </a:r>
            <a:r>
              <a:rPr sz="1333" spc="-7" dirty="0">
                <a:latin typeface="Arial"/>
                <a:cs typeface="Arial"/>
              </a:rPr>
              <a:t>Mc Graw Hill; 2009.p.15-21.  </a:t>
            </a:r>
            <a:r>
              <a:rPr sz="1333" spc="-27" dirty="0">
                <a:latin typeface="Arial"/>
                <a:cs typeface="Arial"/>
              </a:rPr>
              <a:t>Tosato, </a:t>
            </a:r>
            <a:r>
              <a:rPr sz="1333" dirty="0">
                <a:latin typeface="Arial"/>
                <a:cs typeface="Arial"/>
              </a:rPr>
              <a:t>et </a:t>
            </a:r>
            <a:r>
              <a:rPr sz="1333" spc="-7" dirty="0">
                <a:latin typeface="Arial"/>
                <a:cs typeface="Arial"/>
              </a:rPr>
              <a:t>al. Clin </a:t>
            </a:r>
            <a:r>
              <a:rPr sz="1333" dirty="0">
                <a:latin typeface="Arial"/>
                <a:cs typeface="Arial"/>
              </a:rPr>
              <a:t>Inter</a:t>
            </a:r>
            <a:r>
              <a:rPr sz="1333" spc="-127" dirty="0">
                <a:latin typeface="Arial"/>
                <a:cs typeface="Arial"/>
              </a:rPr>
              <a:t> </a:t>
            </a:r>
            <a:r>
              <a:rPr sz="1333" spc="-7" dirty="0">
                <a:latin typeface="Arial"/>
                <a:cs typeface="Arial"/>
              </a:rPr>
              <a:t>Aging.2007;2(3):401-12.</a:t>
            </a:r>
            <a:endParaRPr sz="1333" dirty="0">
              <a:latin typeface="Arial"/>
              <a:cs typeface="Arial"/>
            </a:endParaRPr>
          </a:p>
        </p:txBody>
      </p:sp>
    </p:spTree>
    <p:extLst>
      <p:ext uri="{BB962C8B-B14F-4D97-AF65-F5344CB8AC3E}">
        <p14:creationId xmlns:p14="http://schemas.microsoft.com/office/powerpoint/2010/main" val="2375076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txBox="1">
            <a:spLocks/>
          </p:cNvSpPr>
          <p:nvPr/>
        </p:nvSpPr>
        <p:spPr>
          <a:xfrm>
            <a:off x="0" y="164637"/>
            <a:ext cx="12192000" cy="768085"/>
          </a:xfrm>
          <a:prstGeom prst="rect">
            <a:avLst/>
          </a:prstGeom>
        </p:spPr>
        <p:txBody>
          <a:bodyPr vert="horz" lIns="91436" tIns="45718" rIns="91436" bIns="45718" rtlCol="0" anchor="ctr">
            <a:normAutofit/>
          </a:bodyPr>
          <a:lstStyle>
            <a:defPPr>
              <a:defRPr lang="en-US"/>
            </a:defPPr>
            <a:lvl1pPr marL="0" algn="l" defTabSz="914354" rtl="0" eaLnBrk="1" latinLnBrk="0" hangingPunct="1">
              <a:defRPr sz="1200" kern="1200">
                <a:solidFill>
                  <a:schemeClr val="tx1">
                    <a:tint val="75000"/>
                  </a:schemeClr>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r>
              <a:rPr lang="en-US" altLang="ko-KR">
                <a:solidFill>
                  <a:schemeClr val="tx1"/>
                </a:solidFill>
              </a:rPr>
              <a:t> </a:t>
            </a:r>
            <a:endParaRPr lang="ko-KR" altLang="en-US" dirty="0">
              <a:solidFill>
                <a:schemeClr val="tx1"/>
              </a:solidFill>
            </a:endParaRPr>
          </a:p>
        </p:txBody>
      </p:sp>
      <p:sp>
        <p:nvSpPr>
          <p:cNvPr id="3" name="Text Placeholder 2"/>
          <p:cNvSpPr txBox="1">
            <a:spLocks/>
          </p:cNvSpPr>
          <p:nvPr/>
        </p:nvSpPr>
        <p:spPr>
          <a:xfrm>
            <a:off x="2895600" y="932723"/>
            <a:ext cx="6239154" cy="384043"/>
          </a:xfrm>
          <a:prstGeom prst="rect">
            <a:avLst/>
          </a:prstGeom>
        </p:spPr>
        <p:style>
          <a:lnRef idx="1">
            <a:schemeClr val="accent6"/>
          </a:lnRef>
          <a:fillRef idx="2">
            <a:schemeClr val="accent6"/>
          </a:fillRef>
          <a:effectRef idx="1">
            <a:schemeClr val="accent6"/>
          </a:effectRef>
          <a:fontRef idx="minor">
            <a:schemeClr val="dk1"/>
          </a:fontRef>
        </p:style>
        <p:txBody>
          <a:bodyPr vert="horz" lIns="91436" tIns="45718" rIns="91436" bIns="45718" rtlCol="0" anchor="ctr">
            <a:normAutofit/>
          </a:bodyPr>
          <a:lstStyle>
            <a:defPPr>
              <a:defRPr lang="en-US"/>
            </a:defPPr>
            <a:lvl1pPr marL="0" algn="ctr" defTabSz="914354" rtl="0" eaLnBrk="1" latinLnBrk="0" hangingPunct="1">
              <a:defRPr sz="1200" kern="1200">
                <a:solidFill>
                  <a:schemeClr val="tx1">
                    <a:tint val="75000"/>
                  </a:schemeClr>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a:lstStyle>
          <a:p>
            <a:r>
              <a:rPr lang="en-US" sz="1800" dirty="0">
                <a:solidFill>
                  <a:schemeClr val="tx1"/>
                </a:solidFill>
              </a:rPr>
              <a:t>Common Features Of Homeostatic </a:t>
            </a:r>
            <a:r>
              <a:rPr lang="en-US" sz="1800" dirty="0" err="1">
                <a:solidFill>
                  <a:schemeClr val="tx1"/>
                </a:solidFill>
              </a:rPr>
              <a:t>Dysregulation</a:t>
            </a:r>
            <a:r>
              <a:rPr lang="en-US" sz="1800" dirty="0">
                <a:solidFill>
                  <a:schemeClr val="tx1"/>
                </a:solidFill>
              </a:rPr>
              <a:t> In Old Age</a:t>
            </a:r>
            <a:endParaRPr lang="en-US" altLang="ko-KR" sz="1800" dirty="0">
              <a:solidFill>
                <a:schemeClr val="tx1"/>
              </a:solidFill>
            </a:endParaRPr>
          </a:p>
        </p:txBody>
      </p:sp>
      <p:grpSp>
        <p:nvGrpSpPr>
          <p:cNvPr id="4" name="Group 3"/>
          <p:cNvGrpSpPr/>
          <p:nvPr/>
        </p:nvGrpSpPr>
        <p:grpSpPr>
          <a:xfrm>
            <a:off x="5572928" y="2184969"/>
            <a:ext cx="1017789" cy="3832211"/>
            <a:chOff x="4063105" y="1059582"/>
            <a:chExt cx="1017789" cy="3832210"/>
          </a:xfrm>
        </p:grpSpPr>
        <p:sp>
          <p:nvSpPr>
            <p:cNvPr id="5" name="Freeform 4"/>
            <p:cNvSpPr/>
            <p:nvPr/>
          </p:nvSpPr>
          <p:spPr>
            <a:xfrm rot="5400000">
              <a:off x="2910342" y="2721239"/>
              <a:ext cx="3832210" cy="508895"/>
            </a:xfrm>
            <a:custGeom>
              <a:avLst/>
              <a:gdLst>
                <a:gd name="connsiteX0" fmla="*/ 0 w 7679838"/>
                <a:gd name="connsiteY0" fmla="*/ 1026597 h 1026597"/>
                <a:gd name="connsiteX1" fmla="*/ 207563 w 7679838"/>
                <a:gd name="connsiteY1" fmla="*/ 706837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141 w 7679979"/>
                <a:gd name="connsiteY0" fmla="*/ 1026597 h 1026597"/>
                <a:gd name="connsiteX1" fmla="*/ 229475 w 7679979"/>
                <a:gd name="connsiteY1" fmla="*/ 687786 h 1026597"/>
                <a:gd name="connsiteX2" fmla="*/ 561123 w 7679979"/>
                <a:gd name="connsiteY2" fmla="*/ 684398 h 1026597"/>
                <a:gd name="connsiteX3" fmla="*/ 628440 w 7679979"/>
                <a:gd name="connsiteY3" fmla="*/ 661959 h 1026597"/>
                <a:gd name="connsiteX4" fmla="*/ 1015518 w 7679979"/>
                <a:gd name="connsiteY4" fmla="*/ 830253 h 1026597"/>
                <a:gd name="connsiteX5" fmla="*/ 1166983 w 7679979"/>
                <a:gd name="connsiteY5" fmla="*/ 746106 h 1026597"/>
                <a:gd name="connsiteX6" fmla="*/ 1363326 w 7679979"/>
                <a:gd name="connsiteY6" fmla="*/ 218783 h 1026597"/>
                <a:gd name="connsiteX7" fmla="*/ 2861147 w 7679979"/>
                <a:gd name="connsiteY7" fmla="*/ 22440 h 1026597"/>
                <a:gd name="connsiteX8" fmla="*/ 4291650 w 7679979"/>
                <a:gd name="connsiteY8" fmla="*/ 0 h 1026597"/>
                <a:gd name="connsiteX9" fmla="*/ 4549702 w 7679979"/>
                <a:gd name="connsiteY9" fmla="*/ 319760 h 1026597"/>
                <a:gd name="connsiteX10" fmla="*/ 4353358 w 7679979"/>
                <a:gd name="connsiteY10" fmla="*/ 274881 h 1026597"/>
                <a:gd name="connsiteX11" fmla="*/ 4224332 w 7679979"/>
                <a:gd name="connsiteY11" fmla="*/ 117807 h 1026597"/>
                <a:gd name="connsiteX12" fmla="*/ 4179454 w 7679979"/>
                <a:gd name="connsiteY12" fmla="*/ 201954 h 1026597"/>
                <a:gd name="connsiteX13" fmla="*/ 4263601 w 7679979"/>
                <a:gd name="connsiteY13" fmla="*/ 269272 h 1026597"/>
                <a:gd name="connsiteX14" fmla="*/ 3966281 w 7679979"/>
                <a:gd name="connsiteY14" fmla="*/ 286101 h 1026597"/>
                <a:gd name="connsiteX15" fmla="*/ 3837255 w 7679979"/>
                <a:gd name="connsiteY15" fmla="*/ 207564 h 1026597"/>
                <a:gd name="connsiteX16" fmla="*/ 3225785 w 7679979"/>
                <a:gd name="connsiteY16" fmla="*/ 359029 h 1026597"/>
                <a:gd name="connsiteX17" fmla="*/ 2715292 w 7679979"/>
                <a:gd name="connsiteY17" fmla="*/ 336589 h 1026597"/>
                <a:gd name="connsiteX18" fmla="*/ 2513338 w 7679979"/>
                <a:gd name="connsiteY18" fmla="*/ 392688 h 1026597"/>
                <a:gd name="connsiteX19" fmla="*/ 2070163 w 7679979"/>
                <a:gd name="connsiteY19" fmla="*/ 482445 h 1026597"/>
                <a:gd name="connsiteX20" fmla="*/ 2625535 w 7679979"/>
                <a:gd name="connsiteY20" fmla="*/ 544153 h 1026597"/>
                <a:gd name="connsiteX21" fmla="*/ 3203346 w 7679979"/>
                <a:gd name="connsiteY21" fmla="*/ 471225 h 1026597"/>
                <a:gd name="connsiteX22" fmla="*/ 4241162 w 7679979"/>
                <a:gd name="connsiteY22" fmla="*/ 314150 h 1026597"/>
                <a:gd name="connsiteX23" fmla="*/ 4925559 w 7679979"/>
                <a:gd name="connsiteY23" fmla="*/ 420737 h 1026597"/>
                <a:gd name="connsiteX24" fmla="*/ 5733373 w 7679979"/>
                <a:gd name="connsiteY24" fmla="*/ 269272 h 1026597"/>
                <a:gd name="connsiteX25" fmla="*/ 6799238 w 7679979"/>
                <a:gd name="connsiteY25" fmla="*/ 426346 h 1026597"/>
                <a:gd name="connsiteX26" fmla="*/ 7040460 w 7679979"/>
                <a:gd name="connsiteY26" fmla="*/ 493664 h 1026597"/>
                <a:gd name="connsiteX27" fmla="*/ 7595832 w 7679979"/>
                <a:gd name="connsiteY27" fmla="*/ 319760 h 1026597"/>
                <a:gd name="connsiteX28" fmla="*/ 7679979 w 7679979"/>
                <a:gd name="connsiteY28" fmla="*/ 734886 h 1026597"/>
                <a:gd name="connsiteX29" fmla="*/ 7147046 w 7679979"/>
                <a:gd name="connsiteY29" fmla="*/ 746106 h 1026597"/>
                <a:gd name="connsiteX30" fmla="*/ 7023631 w 7679979"/>
                <a:gd name="connsiteY30" fmla="*/ 762935 h 1026597"/>
                <a:gd name="connsiteX31" fmla="*/ 6546796 w 7679979"/>
                <a:gd name="connsiteY31" fmla="*/ 712447 h 1026597"/>
                <a:gd name="connsiteX32" fmla="*/ 5896058 w 7679979"/>
                <a:gd name="connsiteY32" fmla="*/ 790984 h 1026597"/>
                <a:gd name="connsiteX33" fmla="*/ 5424833 w 7679979"/>
                <a:gd name="connsiteY33" fmla="*/ 740496 h 1026597"/>
                <a:gd name="connsiteX34" fmla="*/ 4981658 w 7679979"/>
                <a:gd name="connsiteY34" fmla="*/ 914400 h 1026597"/>
                <a:gd name="connsiteX35" fmla="*/ 4431896 w 7679979"/>
                <a:gd name="connsiteY35" fmla="*/ 931230 h 1026597"/>
                <a:gd name="connsiteX36" fmla="*/ 3938232 w 7679979"/>
                <a:gd name="connsiteY36" fmla="*/ 1026597 h 1026597"/>
                <a:gd name="connsiteX37" fmla="*/ 141 w 7679979"/>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3769678 w 7679838"/>
                <a:gd name="connsiteY9" fmla="*/ 36632 h 1026597"/>
                <a:gd name="connsiteX10" fmla="*/ 4291509 w 7679838"/>
                <a:gd name="connsiteY10" fmla="*/ 0 h 1026597"/>
                <a:gd name="connsiteX11" fmla="*/ 4549561 w 7679838"/>
                <a:gd name="connsiteY11" fmla="*/ 319760 h 1026597"/>
                <a:gd name="connsiteX12" fmla="*/ 4353217 w 7679838"/>
                <a:gd name="connsiteY12" fmla="*/ 274881 h 1026597"/>
                <a:gd name="connsiteX13" fmla="*/ 4224191 w 7679838"/>
                <a:gd name="connsiteY13" fmla="*/ 117807 h 1026597"/>
                <a:gd name="connsiteX14" fmla="*/ 4179313 w 7679838"/>
                <a:gd name="connsiteY14" fmla="*/ 201954 h 1026597"/>
                <a:gd name="connsiteX15" fmla="*/ 4263460 w 7679838"/>
                <a:gd name="connsiteY15" fmla="*/ 269272 h 1026597"/>
                <a:gd name="connsiteX16" fmla="*/ 3966140 w 7679838"/>
                <a:gd name="connsiteY16" fmla="*/ 286101 h 1026597"/>
                <a:gd name="connsiteX17" fmla="*/ 3837114 w 7679838"/>
                <a:gd name="connsiteY17" fmla="*/ 207564 h 1026597"/>
                <a:gd name="connsiteX18" fmla="*/ 3225644 w 7679838"/>
                <a:gd name="connsiteY18" fmla="*/ 359029 h 1026597"/>
                <a:gd name="connsiteX19" fmla="*/ 2715151 w 7679838"/>
                <a:gd name="connsiteY19" fmla="*/ 336589 h 1026597"/>
                <a:gd name="connsiteX20" fmla="*/ 2513197 w 7679838"/>
                <a:gd name="connsiteY20" fmla="*/ 392688 h 1026597"/>
                <a:gd name="connsiteX21" fmla="*/ 2070022 w 7679838"/>
                <a:gd name="connsiteY21" fmla="*/ 482445 h 1026597"/>
                <a:gd name="connsiteX22" fmla="*/ 2625394 w 7679838"/>
                <a:gd name="connsiteY22" fmla="*/ 544153 h 1026597"/>
                <a:gd name="connsiteX23" fmla="*/ 3203205 w 7679838"/>
                <a:gd name="connsiteY23" fmla="*/ 471225 h 1026597"/>
                <a:gd name="connsiteX24" fmla="*/ 4241021 w 7679838"/>
                <a:gd name="connsiteY24" fmla="*/ 314150 h 1026597"/>
                <a:gd name="connsiteX25" fmla="*/ 4925418 w 7679838"/>
                <a:gd name="connsiteY25" fmla="*/ 420737 h 1026597"/>
                <a:gd name="connsiteX26" fmla="*/ 5733232 w 7679838"/>
                <a:gd name="connsiteY26" fmla="*/ 269272 h 1026597"/>
                <a:gd name="connsiteX27" fmla="*/ 6799097 w 7679838"/>
                <a:gd name="connsiteY27" fmla="*/ 426346 h 1026597"/>
                <a:gd name="connsiteX28" fmla="*/ 7040319 w 7679838"/>
                <a:gd name="connsiteY28" fmla="*/ 493664 h 1026597"/>
                <a:gd name="connsiteX29" fmla="*/ 7595691 w 7679838"/>
                <a:gd name="connsiteY29" fmla="*/ 319760 h 1026597"/>
                <a:gd name="connsiteX30" fmla="*/ 7679838 w 7679838"/>
                <a:gd name="connsiteY30" fmla="*/ 734886 h 1026597"/>
                <a:gd name="connsiteX31" fmla="*/ 7146905 w 7679838"/>
                <a:gd name="connsiteY31" fmla="*/ 746106 h 1026597"/>
                <a:gd name="connsiteX32" fmla="*/ 7023490 w 7679838"/>
                <a:gd name="connsiteY32" fmla="*/ 762935 h 1026597"/>
                <a:gd name="connsiteX33" fmla="*/ 6546655 w 7679838"/>
                <a:gd name="connsiteY33" fmla="*/ 712447 h 1026597"/>
                <a:gd name="connsiteX34" fmla="*/ 5895917 w 7679838"/>
                <a:gd name="connsiteY34" fmla="*/ 790984 h 1026597"/>
                <a:gd name="connsiteX35" fmla="*/ 5424692 w 7679838"/>
                <a:gd name="connsiteY35" fmla="*/ 740496 h 1026597"/>
                <a:gd name="connsiteX36" fmla="*/ 4981517 w 7679838"/>
                <a:gd name="connsiteY36" fmla="*/ 914400 h 1026597"/>
                <a:gd name="connsiteX37" fmla="*/ 4431755 w 7679838"/>
                <a:gd name="connsiteY37" fmla="*/ 931230 h 1026597"/>
                <a:gd name="connsiteX38" fmla="*/ 3938091 w 7679838"/>
                <a:gd name="connsiteY38" fmla="*/ 1026597 h 1026597"/>
                <a:gd name="connsiteX39" fmla="*/ 0 w 7679838"/>
                <a:gd name="connsiteY39"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15273 h 1015273"/>
                <a:gd name="connsiteX1" fmla="*/ 259271 w 7679838"/>
                <a:gd name="connsiteY1" fmla="*/ 679181 h 1015273"/>
                <a:gd name="connsiteX2" fmla="*/ 487503 w 7679838"/>
                <a:gd name="connsiteY2" fmla="*/ 654022 h 1015273"/>
                <a:gd name="connsiteX3" fmla="*/ 669121 w 7679838"/>
                <a:gd name="connsiteY3" fmla="*/ 683288 h 1015273"/>
                <a:gd name="connsiteX4" fmla="*/ 833041 w 7679838"/>
                <a:gd name="connsiteY4" fmla="*/ 783551 h 1015273"/>
                <a:gd name="connsiteX5" fmla="*/ 1115137 w 7679838"/>
                <a:gd name="connsiteY5" fmla="*/ 775604 h 1015273"/>
                <a:gd name="connsiteX6" fmla="*/ 1363185 w 7679838"/>
                <a:gd name="connsiteY6" fmla="*/ 207459 h 1015273"/>
                <a:gd name="connsiteX7" fmla="*/ 2880059 w 7679838"/>
                <a:gd name="connsiteY7" fmla="*/ 231 h 1015273"/>
                <a:gd name="connsiteX8" fmla="*/ 3769678 w 7679838"/>
                <a:gd name="connsiteY8" fmla="*/ 25308 h 1015273"/>
                <a:gd name="connsiteX9" fmla="*/ 4272462 w 7679838"/>
                <a:gd name="connsiteY9" fmla="*/ 2284 h 1015273"/>
                <a:gd name="connsiteX10" fmla="*/ 4549561 w 7679838"/>
                <a:gd name="connsiteY10" fmla="*/ 308436 h 1015273"/>
                <a:gd name="connsiteX11" fmla="*/ 4353217 w 7679838"/>
                <a:gd name="connsiteY11" fmla="*/ 263557 h 1015273"/>
                <a:gd name="connsiteX12" fmla="*/ 4224191 w 7679838"/>
                <a:gd name="connsiteY12" fmla="*/ 106483 h 1015273"/>
                <a:gd name="connsiteX13" fmla="*/ 4179313 w 7679838"/>
                <a:gd name="connsiteY13" fmla="*/ 190630 h 1015273"/>
                <a:gd name="connsiteX14" fmla="*/ 4263460 w 7679838"/>
                <a:gd name="connsiteY14" fmla="*/ 257948 h 1015273"/>
                <a:gd name="connsiteX15" fmla="*/ 3966140 w 7679838"/>
                <a:gd name="connsiteY15" fmla="*/ 274777 h 1015273"/>
                <a:gd name="connsiteX16" fmla="*/ 3837114 w 7679838"/>
                <a:gd name="connsiteY16" fmla="*/ 196240 h 1015273"/>
                <a:gd name="connsiteX17" fmla="*/ 3225644 w 7679838"/>
                <a:gd name="connsiteY17" fmla="*/ 347705 h 1015273"/>
                <a:gd name="connsiteX18" fmla="*/ 2715151 w 7679838"/>
                <a:gd name="connsiteY18" fmla="*/ 325265 h 1015273"/>
                <a:gd name="connsiteX19" fmla="*/ 2513197 w 7679838"/>
                <a:gd name="connsiteY19" fmla="*/ 381364 h 1015273"/>
                <a:gd name="connsiteX20" fmla="*/ 2070022 w 7679838"/>
                <a:gd name="connsiteY20" fmla="*/ 471121 h 1015273"/>
                <a:gd name="connsiteX21" fmla="*/ 2625394 w 7679838"/>
                <a:gd name="connsiteY21" fmla="*/ 532829 h 1015273"/>
                <a:gd name="connsiteX22" fmla="*/ 3203205 w 7679838"/>
                <a:gd name="connsiteY22" fmla="*/ 459901 h 1015273"/>
                <a:gd name="connsiteX23" fmla="*/ 4241021 w 7679838"/>
                <a:gd name="connsiteY23" fmla="*/ 302826 h 1015273"/>
                <a:gd name="connsiteX24" fmla="*/ 4925418 w 7679838"/>
                <a:gd name="connsiteY24" fmla="*/ 409413 h 1015273"/>
                <a:gd name="connsiteX25" fmla="*/ 5733232 w 7679838"/>
                <a:gd name="connsiteY25" fmla="*/ 257948 h 1015273"/>
                <a:gd name="connsiteX26" fmla="*/ 6799097 w 7679838"/>
                <a:gd name="connsiteY26" fmla="*/ 415022 h 1015273"/>
                <a:gd name="connsiteX27" fmla="*/ 7040319 w 7679838"/>
                <a:gd name="connsiteY27" fmla="*/ 482340 h 1015273"/>
                <a:gd name="connsiteX28" fmla="*/ 7595691 w 7679838"/>
                <a:gd name="connsiteY28" fmla="*/ 308436 h 1015273"/>
                <a:gd name="connsiteX29" fmla="*/ 7679838 w 7679838"/>
                <a:gd name="connsiteY29" fmla="*/ 723562 h 1015273"/>
                <a:gd name="connsiteX30" fmla="*/ 7146905 w 7679838"/>
                <a:gd name="connsiteY30" fmla="*/ 734782 h 1015273"/>
                <a:gd name="connsiteX31" fmla="*/ 7023490 w 7679838"/>
                <a:gd name="connsiteY31" fmla="*/ 751611 h 1015273"/>
                <a:gd name="connsiteX32" fmla="*/ 6546655 w 7679838"/>
                <a:gd name="connsiteY32" fmla="*/ 701123 h 1015273"/>
                <a:gd name="connsiteX33" fmla="*/ 5895917 w 7679838"/>
                <a:gd name="connsiteY33" fmla="*/ 779660 h 1015273"/>
                <a:gd name="connsiteX34" fmla="*/ 5424692 w 7679838"/>
                <a:gd name="connsiteY34" fmla="*/ 729172 h 1015273"/>
                <a:gd name="connsiteX35" fmla="*/ 4981517 w 7679838"/>
                <a:gd name="connsiteY35" fmla="*/ 903076 h 1015273"/>
                <a:gd name="connsiteX36" fmla="*/ 4431755 w 7679838"/>
                <a:gd name="connsiteY36" fmla="*/ 919906 h 1015273"/>
                <a:gd name="connsiteX37" fmla="*/ 3938091 w 7679838"/>
                <a:gd name="connsiteY37" fmla="*/ 1015273 h 1015273"/>
                <a:gd name="connsiteX38" fmla="*/ 0 w 7679838"/>
                <a:gd name="connsiteY38" fmla="*/ 1015273 h 1015273"/>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49561 w 7679838"/>
                <a:gd name="connsiteY10" fmla="*/ 310953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66140 w 7679838"/>
                <a:gd name="connsiteY16" fmla="*/ 27729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3355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4009683 w 7679838"/>
                <a:gd name="connsiteY16" fmla="*/ 293622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49854 w 7679838"/>
                <a:gd name="connsiteY14" fmla="*/ 263187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400795 w 7679838"/>
                <a:gd name="connsiteY20" fmla="*/ 387054 h 1017790"/>
                <a:gd name="connsiteX21" fmla="*/ 2070022 w 7679838"/>
                <a:gd name="connsiteY21" fmla="*/ 473638 h 1017790"/>
                <a:gd name="connsiteX22" fmla="*/ 2666215 w 7679838"/>
                <a:gd name="connsiteY22" fmla="*/ 532624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28831"/>
                <a:gd name="connsiteY0" fmla="*/ 1017790 h 1017790"/>
                <a:gd name="connsiteX1" fmla="*/ 259271 w 7628831"/>
                <a:gd name="connsiteY1" fmla="*/ 681698 h 1017790"/>
                <a:gd name="connsiteX2" fmla="*/ 487503 w 7628831"/>
                <a:gd name="connsiteY2" fmla="*/ 656539 h 1017790"/>
                <a:gd name="connsiteX3" fmla="*/ 669121 w 7628831"/>
                <a:gd name="connsiteY3" fmla="*/ 685805 h 1017790"/>
                <a:gd name="connsiteX4" fmla="*/ 833041 w 7628831"/>
                <a:gd name="connsiteY4" fmla="*/ 786068 h 1017790"/>
                <a:gd name="connsiteX5" fmla="*/ 1115137 w 7628831"/>
                <a:gd name="connsiteY5" fmla="*/ 778121 h 1017790"/>
                <a:gd name="connsiteX6" fmla="*/ 1363185 w 7628831"/>
                <a:gd name="connsiteY6" fmla="*/ 209976 h 1017790"/>
                <a:gd name="connsiteX7" fmla="*/ 2880059 w 7628831"/>
                <a:gd name="connsiteY7" fmla="*/ 2748 h 1017790"/>
                <a:gd name="connsiteX8" fmla="*/ 3769678 w 7628831"/>
                <a:gd name="connsiteY8" fmla="*/ 27825 h 1017790"/>
                <a:gd name="connsiteX9" fmla="*/ 4272462 w 7628831"/>
                <a:gd name="connsiteY9" fmla="*/ 4801 h 1017790"/>
                <a:gd name="connsiteX10" fmla="*/ 4530511 w 7628831"/>
                <a:gd name="connsiteY10" fmla="*/ 278296 h 1017790"/>
                <a:gd name="connsiteX11" fmla="*/ 4366824 w 7628831"/>
                <a:gd name="connsiteY11" fmla="*/ 238859 h 1017790"/>
                <a:gd name="connsiteX12" fmla="*/ 4235077 w 7628831"/>
                <a:gd name="connsiteY12" fmla="*/ 141657 h 1017790"/>
                <a:gd name="connsiteX13" fmla="*/ 4138492 w 7628831"/>
                <a:gd name="connsiteY13" fmla="*/ 198590 h 1017790"/>
                <a:gd name="connsiteX14" fmla="*/ 4252575 w 7628831"/>
                <a:gd name="connsiteY14" fmla="*/ 279516 h 1017790"/>
                <a:gd name="connsiteX15" fmla="*/ 4009683 w 7628831"/>
                <a:gd name="connsiteY15" fmla="*/ 293622 h 1017790"/>
                <a:gd name="connsiteX16" fmla="*/ 3842557 w 7628831"/>
                <a:gd name="connsiteY16" fmla="*/ 217807 h 1017790"/>
                <a:gd name="connsiteX17" fmla="*/ 3228366 w 7628831"/>
                <a:gd name="connsiteY17" fmla="*/ 323008 h 1017790"/>
                <a:gd name="connsiteX18" fmla="*/ 2750529 w 7628831"/>
                <a:gd name="connsiteY18" fmla="*/ 333224 h 1017790"/>
                <a:gd name="connsiteX19" fmla="*/ 2400795 w 7628831"/>
                <a:gd name="connsiteY19" fmla="*/ 387054 h 1017790"/>
                <a:gd name="connsiteX20" fmla="*/ 2070022 w 7628831"/>
                <a:gd name="connsiteY20" fmla="*/ 473638 h 1017790"/>
                <a:gd name="connsiteX21" fmla="*/ 2666215 w 7628831"/>
                <a:gd name="connsiteY21" fmla="*/ 532624 h 1017790"/>
                <a:gd name="connsiteX22" fmla="*/ 3203205 w 7628831"/>
                <a:gd name="connsiteY22" fmla="*/ 462418 h 1017790"/>
                <a:gd name="connsiteX23" fmla="*/ 4254628 w 7628831"/>
                <a:gd name="connsiteY23" fmla="*/ 332557 h 1017790"/>
                <a:gd name="connsiteX24" fmla="*/ 4977125 w 7628831"/>
                <a:gd name="connsiteY24" fmla="*/ 371109 h 1017790"/>
                <a:gd name="connsiteX25" fmla="*/ 5733232 w 7628831"/>
                <a:gd name="connsiteY25" fmla="*/ 260465 h 1017790"/>
                <a:gd name="connsiteX26" fmla="*/ 6796376 w 7628831"/>
                <a:gd name="connsiteY26" fmla="*/ 436589 h 1017790"/>
                <a:gd name="connsiteX27" fmla="*/ 7059369 w 7628831"/>
                <a:gd name="connsiteY27" fmla="*/ 471250 h 1017790"/>
                <a:gd name="connsiteX28" fmla="*/ 7595691 w 7628831"/>
                <a:gd name="connsiteY28" fmla="*/ 310953 h 1017790"/>
                <a:gd name="connsiteX29" fmla="*/ 7628131 w 7628831"/>
                <a:gd name="connsiteY29" fmla="*/ 723357 h 1017790"/>
                <a:gd name="connsiteX30" fmla="*/ 7146905 w 7628831"/>
                <a:gd name="connsiteY30" fmla="*/ 737299 h 1017790"/>
                <a:gd name="connsiteX31" fmla="*/ 7023490 w 7628831"/>
                <a:gd name="connsiteY31" fmla="*/ 754128 h 1017790"/>
                <a:gd name="connsiteX32" fmla="*/ 6546655 w 7628831"/>
                <a:gd name="connsiteY32" fmla="*/ 703640 h 1017790"/>
                <a:gd name="connsiteX33" fmla="*/ 5895917 w 7628831"/>
                <a:gd name="connsiteY33" fmla="*/ 782177 h 1017790"/>
                <a:gd name="connsiteX34" fmla="*/ 5424692 w 7628831"/>
                <a:gd name="connsiteY34" fmla="*/ 731689 h 1017790"/>
                <a:gd name="connsiteX35" fmla="*/ 4981517 w 7628831"/>
                <a:gd name="connsiteY35" fmla="*/ 905593 h 1017790"/>
                <a:gd name="connsiteX36" fmla="*/ 4431755 w 7628831"/>
                <a:gd name="connsiteY36" fmla="*/ 922423 h 1017790"/>
                <a:gd name="connsiteX37" fmla="*/ 3938091 w 7628831"/>
                <a:gd name="connsiteY37" fmla="*/ 1017790 h 1017790"/>
                <a:gd name="connsiteX38" fmla="*/ 0 w 7628831"/>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54420 w 7664420"/>
                <a:gd name="connsiteY37" fmla="*/ 1017790 h 1017790"/>
                <a:gd name="connsiteX38" fmla="*/ 0 w 7664420"/>
                <a:gd name="connsiteY38" fmla="*/ 1017790 h 101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64420" h="1017790">
                  <a:moveTo>
                    <a:pt x="0" y="1017790"/>
                  </a:moveTo>
                  <a:cubicBezTo>
                    <a:pt x="245" y="836814"/>
                    <a:pt x="142004" y="696661"/>
                    <a:pt x="259271" y="681698"/>
                  </a:cubicBezTo>
                  <a:cubicBezTo>
                    <a:pt x="369820" y="664240"/>
                    <a:pt x="379675" y="660389"/>
                    <a:pt x="487503" y="656539"/>
                  </a:cubicBezTo>
                  <a:cubicBezTo>
                    <a:pt x="443722" y="543826"/>
                    <a:pt x="680247" y="591681"/>
                    <a:pt x="669121" y="685805"/>
                  </a:cubicBezTo>
                  <a:cubicBezTo>
                    <a:pt x="757327" y="723760"/>
                    <a:pt x="780215" y="753556"/>
                    <a:pt x="833041" y="786068"/>
                  </a:cubicBezTo>
                  <a:cubicBezTo>
                    <a:pt x="903486" y="846012"/>
                    <a:pt x="1074627" y="827034"/>
                    <a:pt x="1115137" y="778121"/>
                  </a:cubicBezTo>
                  <a:cubicBezTo>
                    <a:pt x="1203265" y="686710"/>
                    <a:pt x="1285945" y="323157"/>
                    <a:pt x="1363185" y="209976"/>
                  </a:cubicBezTo>
                  <a:cubicBezTo>
                    <a:pt x="1497788" y="-29645"/>
                    <a:pt x="2380788" y="24654"/>
                    <a:pt x="2880059" y="2748"/>
                  </a:cubicBezTo>
                  <a:cubicBezTo>
                    <a:pt x="3297472" y="-396"/>
                    <a:pt x="3509946" y="29751"/>
                    <a:pt x="3769678" y="27825"/>
                  </a:cubicBezTo>
                  <a:cubicBezTo>
                    <a:pt x="3937273" y="20150"/>
                    <a:pt x="4219170" y="-12017"/>
                    <a:pt x="4272462" y="4801"/>
                  </a:cubicBezTo>
                  <a:cubicBezTo>
                    <a:pt x="4419256" y="55145"/>
                    <a:pt x="4476245" y="162637"/>
                    <a:pt x="4530511" y="278296"/>
                  </a:cubicBezTo>
                  <a:cubicBezTo>
                    <a:pt x="4471413" y="293272"/>
                    <a:pt x="4393265" y="270147"/>
                    <a:pt x="4366824" y="238859"/>
                  </a:cubicBezTo>
                  <a:lnTo>
                    <a:pt x="4235077" y="141657"/>
                  </a:lnTo>
                  <a:cubicBezTo>
                    <a:pt x="4197439" y="112555"/>
                    <a:pt x="4105373" y="146049"/>
                    <a:pt x="4138492" y="198590"/>
                  </a:cubicBezTo>
                  <a:cubicBezTo>
                    <a:pt x="4142769" y="222473"/>
                    <a:pt x="4208729" y="198364"/>
                    <a:pt x="4252575" y="279516"/>
                  </a:cubicBezTo>
                  <a:lnTo>
                    <a:pt x="4009683" y="293622"/>
                  </a:lnTo>
                  <a:cubicBezTo>
                    <a:pt x="3974839" y="298286"/>
                    <a:pt x="3885566" y="245800"/>
                    <a:pt x="3842557" y="217807"/>
                  </a:cubicBezTo>
                  <a:cubicBezTo>
                    <a:pt x="3721283" y="196631"/>
                    <a:pt x="3420398" y="295198"/>
                    <a:pt x="3228366" y="323008"/>
                  </a:cubicBezTo>
                  <a:cubicBezTo>
                    <a:pt x="3035522" y="362699"/>
                    <a:pt x="2921601" y="331633"/>
                    <a:pt x="2750529" y="333224"/>
                  </a:cubicBezTo>
                  <a:cubicBezTo>
                    <a:pt x="2653908" y="355702"/>
                    <a:pt x="2521909" y="386347"/>
                    <a:pt x="2400795" y="387054"/>
                  </a:cubicBezTo>
                  <a:cubicBezTo>
                    <a:pt x="2316500" y="395663"/>
                    <a:pt x="2021250" y="449830"/>
                    <a:pt x="2070022" y="473638"/>
                  </a:cubicBezTo>
                  <a:cubicBezTo>
                    <a:pt x="2266031" y="472436"/>
                    <a:pt x="2481091" y="512055"/>
                    <a:pt x="2666215" y="532624"/>
                  </a:cubicBezTo>
                  <a:lnTo>
                    <a:pt x="3203205" y="462418"/>
                  </a:lnTo>
                  <a:cubicBezTo>
                    <a:pt x="3553679" y="419131"/>
                    <a:pt x="3860611" y="310530"/>
                    <a:pt x="4254628" y="332557"/>
                  </a:cubicBezTo>
                  <a:cubicBezTo>
                    <a:pt x="4508161" y="326358"/>
                    <a:pt x="4742642" y="377308"/>
                    <a:pt x="4977125" y="371109"/>
                  </a:cubicBezTo>
                  <a:cubicBezTo>
                    <a:pt x="5229161" y="334228"/>
                    <a:pt x="5611824" y="253803"/>
                    <a:pt x="5733232" y="260465"/>
                  </a:cubicBezTo>
                  <a:cubicBezTo>
                    <a:pt x="5966056" y="261115"/>
                    <a:pt x="6441088" y="384231"/>
                    <a:pt x="6796376" y="436589"/>
                  </a:cubicBezTo>
                  <a:cubicBezTo>
                    <a:pt x="6894018" y="444514"/>
                    <a:pt x="6978055" y="455161"/>
                    <a:pt x="7059369" y="471250"/>
                  </a:cubicBezTo>
                  <a:cubicBezTo>
                    <a:pt x="7238143" y="417818"/>
                    <a:pt x="7563874" y="271857"/>
                    <a:pt x="7595691" y="310953"/>
                  </a:cubicBezTo>
                  <a:cubicBezTo>
                    <a:pt x="7664562" y="405785"/>
                    <a:pt x="7692614" y="568654"/>
                    <a:pt x="7628131" y="723357"/>
                  </a:cubicBezTo>
                  <a:cubicBezTo>
                    <a:pt x="7592908" y="768825"/>
                    <a:pt x="7307314" y="732652"/>
                    <a:pt x="7146905" y="737299"/>
                  </a:cubicBezTo>
                  <a:lnTo>
                    <a:pt x="7023490" y="778621"/>
                  </a:lnTo>
                  <a:cubicBezTo>
                    <a:pt x="6940745" y="783563"/>
                    <a:pt x="6719207" y="663320"/>
                    <a:pt x="6549377" y="698197"/>
                  </a:cubicBezTo>
                  <a:cubicBezTo>
                    <a:pt x="6331557" y="726190"/>
                    <a:pt x="6119180" y="770512"/>
                    <a:pt x="5895917" y="782177"/>
                  </a:cubicBezTo>
                  <a:cubicBezTo>
                    <a:pt x="5733399" y="789841"/>
                    <a:pt x="5581767" y="748518"/>
                    <a:pt x="5424692" y="731689"/>
                  </a:cubicBezTo>
                  <a:cubicBezTo>
                    <a:pt x="5320510" y="729786"/>
                    <a:pt x="5161898" y="842181"/>
                    <a:pt x="4978795" y="867493"/>
                  </a:cubicBezTo>
                  <a:cubicBezTo>
                    <a:pt x="4796448" y="885803"/>
                    <a:pt x="4614102" y="890505"/>
                    <a:pt x="4431755" y="922423"/>
                  </a:cubicBezTo>
                  <a:lnTo>
                    <a:pt x="3954420" y="1017790"/>
                  </a:lnTo>
                  <a:lnTo>
                    <a:pt x="0" y="10177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 name="Freeform 5"/>
            <p:cNvSpPr/>
            <p:nvPr/>
          </p:nvSpPr>
          <p:spPr>
            <a:xfrm rot="16200000" flipH="1">
              <a:off x="2401448" y="2721239"/>
              <a:ext cx="3832210" cy="508895"/>
            </a:xfrm>
            <a:custGeom>
              <a:avLst/>
              <a:gdLst>
                <a:gd name="connsiteX0" fmla="*/ 0 w 7679838"/>
                <a:gd name="connsiteY0" fmla="*/ 1026597 h 1026597"/>
                <a:gd name="connsiteX1" fmla="*/ 207563 w 7679838"/>
                <a:gd name="connsiteY1" fmla="*/ 706837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141 w 7679979"/>
                <a:gd name="connsiteY0" fmla="*/ 1026597 h 1026597"/>
                <a:gd name="connsiteX1" fmla="*/ 229475 w 7679979"/>
                <a:gd name="connsiteY1" fmla="*/ 687786 h 1026597"/>
                <a:gd name="connsiteX2" fmla="*/ 561123 w 7679979"/>
                <a:gd name="connsiteY2" fmla="*/ 684398 h 1026597"/>
                <a:gd name="connsiteX3" fmla="*/ 628440 w 7679979"/>
                <a:gd name="connsiteY3" fmla="*/ 661959 h 1026597"/>
                <a:gd name="connsiteX4" fmla="*/ 1015518 w 7679979"/>
                <a:gd name="connsiteY4" fmla="*/ 830253 h 1026597"/>
                <a:gd name="connsiteX5" fmla="*/ 1166983 w 7679979"/>
                <a:gd name="connsiteY5" fmla="*/ 746106 h 1026597"/>
                <a:gd name="connsiteX6" fmla="*/ 1363326 w 7679979"/>
                <a:gd name="connsiteY6" fmla="*/ 218783 h 1026597"/>
                <a:gd name="connsiteX7" fmla="*/ 2861147 w 7679979"/>
                <a:gd name="connsiteY7" fmla="*/ 22440 h 1026597"/>
                <a:gd name="connsiteX8" fmla="*/ 4291650 w 7679979"/>
                <a:gd name="connsiteY8" fmla="*/ 0 h 1026597"/>
                <a:gd name="connsiteX9" fmla="*/ 4549702 w 7679979"/>
                <a:gd name="connsiteY9" fmla="*/ 319760 h 1026597"/>
                <a:gd name="connsiteX10" fmla="*/ 4353358 w 7679979"/>
                <a:gd name="connsiteY10" fmla="*/ 274881 h 1026597"/>
                <a:gd name="connsiteX11" fmla="*/ 4224332 w 7679979"/>
                <a:gd name="connsiteY11" fmla="*/ 117807 h 1026597"/>
                <a:gd name="connsiteX12" fmla="*/ 4179454 w 7679979"/>
                <a:gd name="connsiteY12" fmla="*/ 201954 h 1026597"/>
                <a:gd name="connsiteX13" fmla="*/ 4263601 w 7679979"/>
                <a:gd name="connsiteY13" fmla="*/ 269272 h 1026597"/>
                <a:gd name="connsiteX14" fmla="*/ 3966281 w 7679979"/>
                <a:gd name="connsiteY14" fmla="*/ 286101 h 1026597"/>
                <a:gd name="connsiteX15" fmla="*/ 3837255 w 7679979"/>
                <a:gd name="connsiteY15" fmla="*/ 207564 h 1026597"/>
                <a:gd name="connsiteX16" fmla="*/ 3225785 w 7679979"/>
                <a:gd name="connsiteY16" fmla="*/ 359029 h 1026597"/>
                <a:gd name="connsiteX17" fmla="*/ 2715292 w 7679979"/>
                <a:gd name="connsiteY17" fmla="*/ 336589 h 1026597"/>
                <a:gd name="connsiteX18" fmla="*/ 2513338 w 7679979"/>
                <a:gd name="connsiteY18" fmla="*/ 392688 h 1026597"/>
                <a:gd name="connsiteX19" fmla="*/ 2070163 w 7679979"/>
                <a:gd name="connsiteY19" fmla="*/ 482445 h 1026597"/>
                <a:gd name="connsiteX20" fmla="*/ 2625535 w 7679979"/>
                <a:gd name="connsiteY20" fmla="*/ 544153 h 1026597"/>
                <a:gd name="connsiteX21" fmla="*/ 3203346 w 7679979"/>
                <a:gd name="connsiteY21" fmla="*/ 471225 h 1026597"/>
                <a:gd name="connsiteX22" fmla="*/ 4241162 w 7679979"/>
                <a:gd name="connsiteY22" fmla="*/ 314150 h 1026597"/>
                <a:gd name="connsiteX23" fmla="*/ 4925559 w 7679979"/>
                <a:gd name="connsiteY23" fmla="*/ 420737 h 1026597"/>
                <a:gd name="connsiteX24" fmla="*/ 5733373 w 7679979"/>
                <a:gd name="connsiteY24" fmla="*/ 269272 h 1026597"/>
                <a:gd name="connsiteX25" fmla="*/ 6799238 w 7679979"/>
                <a:gd name="connsiteY25" fmla="*/ 426346 h 1026597"/>
                <a:gd name="connsiteX26" fmla="*/ 7040460 w 7679979"/>
                <a:gd name="connsiteY26" fmla="*/ 493664 h 1026597"/>
                <a:gd name="connsiteX27" fmla="*/ 7595832 w 7679979"/>
                <a:gd name="connsiteY27" fmla="*/ 319760 h 1026597"/>
                <a:gd name="connsiteX28" fmla="*/ 7679979 w 7679979"/>
                <a:gd name="connsiteY28" fmla="*/ 734886 h 1026597"/>
                <a:gd name="connsiteX29" fmla="*/ 7147046 w 7679979"/>
                <a:gd name="connsiteY29" fmla="*/ 746106 h 1026597"/>
                <a:gd name="connsiteX30" fmla="*/ 7023631 w 7679979"/>
                <a:gd name="connsiteY30" fmla="*/ 762935 h 1026597"/>
                <a:gd name="connsiteX31" fmla="*/ 6546796 w 7679979"/>
                <a:gd name="connsiteY31" fmla="*/ 712447 h 1026597"/>
                <a:gd name="connsiteX32" fmla="*/ 5896058 w 7679979"/>
                <a:gd name="connsiteY32" fmla="*/ 790984 h 1026597"/>
                <a:gd name="connsiteX33" fmla="*/ 5424833 w 7679979"/>
                <a:gd name="connsiteY33" fmla="*/ 740496 h 1026597"/>
                <a:gd name="connsiteX34" fmla="*/ 4981658 w 7679979"/>
                <a:gd name="connsiteY34" fmla="*/ 914400 h 1026597"/>
                <a:gd name="connsiteX35" fmla="*/ 4431896 w 7679979"/>
                <a:gd name="connsiteY35" fmla="*/ 931230 h 1026597"/>
                <a:gd name="connsiteX36" fmla="*/ 3938232 w 7679979"/>
                <a:gd name="connsiteY36" fmla="*/ 1026597 h 1026597"/>
                <a:gd name="connsiteX37" fmla="*/ 141 w 7679979"/>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3769678 w 7679838"/>
                <a:gd name="connsiteY9" fmla="*/ 36632 h 1026597"/>
                <a:gd name="connsiteX10" fmla="*/ 4291509 w 7679838"/>
                <a:gd name="connsiteY10" fmla="*/ 0 h 1026597"/>
                <a:gd name="connsiteX11" fmla="*/ 4549561 w 7679838"/>
                <a:gd name="connsiteY11" fmla="*/ 319760 h 1026597"/>
                <a:gd name="connsiteX12" fmla="*/ 4353217 w 7679838"/>
                <a:gd name="connsiteY12" fmla="*/ 274881 h 1026597"/>
                <a:gd name="connsiteX13" fmla="*/ 4224191 w 7679838"/>
                <a:gd name="connsiteY13" fmla="*/ 117807 h 1026597"/>
                <a:gd name="connsiteX14" fmla="*/ 4179313 w 7679838"/>
                <a:gd name="connsiteY14" fmla="*/ 201954 h 1026597"/>
                <a:gd name="connsiteX15" fmla="*/ 4263460 w 7679838"/>
                <a:gd name="connsiteY15" fmla="*/ 269272 h 1026597"/>
                <a:gd name="connsiteX16" fmla="*/ 3966140 w 7679838"/>
                <a:gd name="connsiteY16" fmla="*/ 286101 h 1026597"/>
                <a:gd name="connsiteX17" fmla="*/ 3837114 w 7679838"/>
                <a:gd name="connsiteY17" fmla="*/ 207564 h 1026597"/>
                <a:gd name="connsiteX18" fmla="*/ 3225644 w 7679838"/>
                <a:gd name="connsiteY18" fmla="*/ 359029 h 1026597"/>
                <a:gd name="connsiteX19" fmla="*/ 2715151 w 7679838"/>
                <a:gd name="connsiteY19" fmla="*/ 336589 h 1026597"/>
                <a:gd name="connsiteX20" fmla="*/ 2513197 w 7679838"/>
                <a:gd name="connsiteY20" fmla="*/ 392688 h 1026597"/>
                <a:gd name="connsiteX21" fmla="*/ 2070022 w 7679838"/>
                <a:gd name="connsiteY21" fmla="*/ 482445 h 1026597"/>
                <a:gd name="connsiteX22" fmla="*/ 2625394 w 7679838"/>
                <a:gd name="connsiteY22" fmla="*/ 544153 h 1026597"/>
                <a:gd name="connsiteX23" fmla="*/ 3203205 w 7679838"/>
                <a:gd name="connsiteY23" fmla="*/ 471225 h 1026597"/>
                <a:gd name="connsiteX24" fmla="*/ 4241021 w 7679838"/>
                <a:gd name="connsiteY24" fmla="*/ 314150 h 1026597"/>
                <a:gd name="connsiteX25" fmla="*/ 4925418 w 7679838"/>
                <a:gd name="connsiteY25" fmla="*/ 420737 h 1026597"/>
                <a:gd name="connsiteX26" fmla="*/ 5733232 w 7679838"/>
                <a:gd name="connsiteY26" fmla="*/ 269272 h 1026597"/>
                <a:gd name="connsiteX27" fmla="*/ 6799097 w 7679838"/>
                <a:gd name="connsiteY27" fmla="*/ 426346 h 1026597"/>
                <a:gd name="connsiteX28" fmla="*/ 7040319 w 7679838"/>
                <a:gd name="connsiteY28" fmla="*/ 493664 h 1026597"/>
                <a:gd name="connsiteX29" fmla="*/ 7595691 w 7679838"/>
                <a:gd name="connsiteY29" fmla="*/ 319760 h 1026597"/>
                <a:gd name="connsiteX30" fmla="*/ 7679838 w 7679838"/>
                <a:gd name="connsiteY30" fmla="*/ 734886 h 1026597"/>
                <a:gd name="connsiteX31" fmla="*/ 7146905 w 7679838"/>
                <a:gd name="connsiteY31" fmla="*/ 746106 h 1026597"/>
                <a:gd name="connsiteX32" fmla="*/ 7023490 w 7679838"/>
                <a:gd name="connsiteY32" fmla="*/ 762935 h 1026597"/>
                <a:gd name="connsiteX33" fmla="*/ 6546655 w 7679838"/>
                <a:gd name="connsiteY33" fmla="*/ 712447 h 1026597"/>
                <a:gd name="connsiteX34" fmla="*/ 5895917 w 7679838"/>
                <a:gd name="connsiteY34" fmla="*/ 790984 h 1026597"/>
                <a:gd name="connsiteX35" fmla="*/ 5424692 w 7679838"/>
                <a:gd name="connsiteY35" fmla="*/ 740496 h 1026597"/>
                <a:gd name="connsiteX36" fmla="*/ 4981517 w 7679838"/>
                <a:gd name="connsiteY36" fmla="*/ 914400 h 1026597"/>
                <a:gd name="connsiteX37" fmla="*/ 4431755 w 7679838"/>
                <a:gd name="connsiteY37" fmla="*/ 931230 h 1026597"/>
                <a:gd name="connsiteX38" fmla="*/ 3938091 w 7679838"/>
                <a:gd name="connsiteY38" fmla="*/ 1026597 h 1026597"/>
                <a:gd name="connsiteX39" fmla="*/ 0 w 7679838"/>
                <a:gd name="connsiteY39"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15273 h 1015273"/>
                <a:gd name="connsiteX1" fmla="*/ 259271 w 7679838"/>
                <a:gd name="connsiteY1" fmla="*/ 679181 h 1015273"/>
                <a:gd name="connsiteX2" fmla="*/ 487503 w 7679838"/>
                <a:gd name="connsiteY2" fmla="*/ 654022 h 1015273"/>
                <a:gd name="connsiteX3" fmla="*/ 669121 w 7679838"/>
                <a:gd name="connsiteY3" fmla="*/ 683288 h 1015273"/>
                <a:gd name="connsiteX4" fmla="*/ 833041 w 7679838"/>
                <a:gd name="connsiteY4" fmla="*/ 783551 h 1015273"/>
                <a:gd name="connsiteX5" fmla="*/ 1115137 w 7679838"/>
                <a:gd name="connsiteY5" fmla="*/ 775604 h 1015273"/>
                <a:gd name="connsiteX6" fmla="*/ 1363185 w 7679838"/>
                <a:gd name="connsiteY6" fmla="*/ 207459 h 1015273"/>
                <a:gd name="connsiteX7" fmla="*/ 2880059 w 7679838"/>
                <a:gd name="connsiteY7" fmla="*/ 231 h 1015273"/>
                <a:gd name="connsiteX8" fmla="*/ 3769678 w 7679838"/>
                <a:gd name="connsiteY8" fmla="*/ 25308 h 1015273"/>
                <a:gd name="connsiteX9" fmla="*/ 4272462 w 7679838"/>
                <a:gd name="connsiteY9" fmla="*/ 2284 h 1015273"/>
                <a:gd name="connsiteX10" fmla="*/ 4549561 w 7679838"/>
                <a:gd name="connsiteY10" fmla="*/ 308436 h 1015273"/>
                <a:gd name="connsiteX11" fmla="*/ 4353217 w 7679838"/>
                <a:gd name="connsiteY11" fmla="*/ 263557 h 1015273"/>
                <a:gd name="connsiteX12" fmla="*/ 4224191 w 7679838"/>
                <a:gd name="connsiteY12" fmla="*/ 106483 h 1015273"/>
                <a:gd name="connsiteX13" fmla="*/ 4179313 w 7679838"/>
                <a:gd name="connsiteY13" fmla="*/ 190630 h 1015273"/>
                <a:gd name="connsiteX14" fmla="*/ 4263460 w 7679838"/>
                <a:gd name="connsiteY14" fmla="*/ 257948 h 1015273"/>
                <a:gd name="connsiteX15" fmla="*/ 3966140 w 7679838"/>
                <a:gd name="connsiteY15" fmla="*/ 274777 h 1015273"/>
                <a:gd name="connsiteX16" fmla="*/ 3837114 w 7679838"/>
                <a:gd name="connsiteY16" fmla="*/ 196240 h 1015273"/>
                <a:gd name="connsiteX17" fmla="*/ 3225644 w 7679838"/>
                <a:gd name="connsiteY17" fmla="*/ 347705 h 1015273"/>
                <a:gd name="connsiteX18" fmla="*/ 2715151 w 7679838"/>
                <a:gd name="connsiteY18" fmla="*/ 325265 h 1015273"/>
                <a:gd name="connsiteX19" fmla="*/ 2513197 w 7679838"/>
                <a:gd name="connsiteY19" fmla="*/ 381364 h 1015273"/>
                <a:gd name="connsiteX20" fmla="*/ 2070022 w 7679838"/>
                <a:gd name="connsiteY20" fmla="*/ 471121 h 1015273"/>
                <a:gd name="connsiteX21" fmla="*/ 2625394 w 7679838"/>
                <a:gd name="connsiteY21" fmla="*/ 532829 h 1015273"/>
                <a:gd name="connsiteX22" fmla="*/ 3203205 w 7679838"/>
                <a:gd name="connsiteY22" fmla="*/ 459901 h 1015273"/>
                <a:gd name="connsiteX23" fmla="*/ 4241021 w 7679838"/>
                <a:gd name="connsiteY23" fmla="*/ 302826 h 1015273"/>
                <a:gd name="connsiteX24" fmla="*/ 4925418 w 7679838"/>
                <a:gd name="connsiteY24" fmla="*/ 409413 h 1015273"/>
                <a:gd name="connsiteX25" fmla="*/ 5733232 w 7679838"/>
                <a:gd name="connsiteY25" fmla="*/ 257948 h 1015273"/>
                <a:gd name="connsiteX26" fmla="*/ 6799097 w 7679838"/>
                <a:gd name="connsiteY26" fmla="*/ 415022 h 1015273"/>
                <a:gd name="connsiteX27" fmla="*/ 7040319 w 7679838"/>
                <a:gd name="connsiteY27" fmla="*/ 482340 h 1015273"/>
                <a:gd name="connsiteX28" fmla="*/ 7595691 w 7679838"/>
                <a:gd name="connsiteY28" fmla="*/ 308436 h 1015273"/>
                <a:gd name="connsiteX29" fmla="*/ 7679838 w 7679838"/>
                <a:gd name="connsiteY29" fmla="*/ 723562 h 1015273"/>
                <a:gd name="connsiteX30" fmla="*/ 7146905 w 7679838"/>
                <a:gd name="connsiteY30" fmla="*/ 734782 h 1015273"/>
                <a:gd name="connsiteX31" fmla="*/ 7023490 w 7679838"/>
                <a:gd name="connsiteY31" fmla="*/ 751611 h 1015273"/>
                <a:gd name="connsiteX32" fmla="*/ 6546655 w 7679838"/>
                <a:gd name="connsiteY32" fmla="*/ 701123 h 1015273"/>
                <a:gd name="connsiteX33" fmla="*/ 5895917 w 7679838"/>
                <a:gd name="connsiteY33" fmla="*/ 779660 h 1015273"/>
                <a:gd name="connsiteX34" fmla="*/ 5424692 w 7679838"/>
                <a:gd name="connsiteY34" fmla="*/ 729172 h 1015273"/>
                <a:gd name="connsiteX35" fmla="*/ 4981517 w 7679838"/>
                <a:gd name="connsiteY35" fmla="*/ 903076 h 1015273"/>
                <a:gd name="connsiteX36" fmla="*/ 4431755 w 7679838"/>
                <a:gd name="connsiteY36" fmla="*/ 919906 h 1015273"/>
                <a:gd name="connsiteX37" fmla="*/ 3938091 w 7679838"/>
                <a:gd name="connsiteY37" fmla="*/ 1015273 h 1015273"/>
                <a:gd name="connsiteX38" fmla="*/ 0 w 7679838"/>
                <a:gd name="connsiteY38" fmla="*/ 1015273 h 1015273"/>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49561 w 7679838"/>
                <a:gd name="connsiteY10" fmla="*/ 310953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66140 w 7679838"/>
                <a:gd name="connsiteY16" fmla="*/ 27729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3355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4009683 w 7679838"/>
                <a:gd name="connsiteY16" fmla="*/ 293622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49854 w 7679838"/>
                <a:gd name="connsiteY14" fmla="*/ 263187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400795 w 7679838"/>
                <a:gd name="connsiteY20" fmla="*/ 387054 h 1017790"/>
                <a:gd name="connsiteX21" fmla="*/ 2070022 w 7679838"/>
                <a:gd name="connsiteY21" fmla="*/ 473638 h 1017790"/>
                <a:gd name="connsiteX22" fmla="*/ 2666215 w 7679838"/>
                <a:gd name="connsiteY22" fmla="*/ 532624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28831"/>
                <a:gd name="connsiteY0" fmla="*/ 1017790 h 1017790"/>
                <a:gd name="connsiteX1" fmla="*/ 259271 w 7628831"/>
                <a:gd name="connsiteY1" fmla="*/ 681698 h 1017790"/>
                <a:gd name="connsiteX2" fmla="*/ 487503 w 7628831"/>
                <a:gd name="connsiteY2" fmla="*/ 656539 h 1017790"/>
                <a:gd name="connsiteX3" fmla="*/ 669121 w 7628831"/>
                <a:gd name="connsiteY3" fmla="*/ 685805 h 1017790"/>
                <a:gd name="connsiteX4" fmla="*/ 833041 w 7628831"/>
                <a:gd name="connsiteY4" fmla="*/ 786068 h 1017790"/>
                <a:gd name="connsiteX5" fmla="*/ 1115137 w 7628831"/>
                <a:gd name="connsiteY5" fmla="*/ 778121 h 1017790"/>
                <a:gd name="connsiteX6" fmla="*/ 1363185 w 7628831"/>
                <a:gd name="connsiteY6" fmla="*/ 209976 h 1017790"/>
                <a:gd name="connsiteX7" fmla="*/ 2880059 w 7628831"/>
                <a:gd name="connsiteY7" fmla="*/ 2748 h 1017790"/>
                <a:gd name="connsiteX8" fmla="*/ 3769678 w 7628831"/>
                <a:gd name="connsiteY8" fmla="*/ 27825 h 1017790"/>
                <a:gd name="connsiteX9" fmla="*/ 4272462 w 7628831"/>
                <a:gd name="connsiteY9" fmla="*/ 4801 h 1017790"/>
                <a:gd name="connsiteX10" fmla="*/ 4530511 w 7628831"/>
                <a:gd name="connsiteY10" fmla="*/ 278296 h 1017790"/>
                <a:gd name="connsiteX11" fmla="*/ 4366824 w 7628831"/>
                <a:gd name="connsiteY11" fmla="*/ 238859 h 1017790"/>
                <a:gd name="connsiteX12" fmla="*/ 4235077 w 7628831"/>
                <a:gd name="connsiteY12" fmla="*/ 141657 h 1017790"/>
                <a:gd name="connsiteX13" fmla="*/ 4138492 w 7628831"/>
                <a:gd name="connsiteY13" fmla="*/ 198590 h 1017790"/>
                <a:gd name="connsiteX14" fmla="*/ 4252575 w 7628831"/>
                <a:gd name="connsiteY14" fmla="*/ 279516 h 1017790"/>
                <a:gd name="connsiteX15" fmla="*/ 4009683 w 7628831"/>
                <a:gd name="connsiteY15" fmla="*/ 293622 h 1017790"/>
                <a:gd name="connsiteX16" fmla="*/ 3842557 w 7628831"/>
                <a:gd name="connsiteY16" fmla="*/ 217807 h 1017790"/>
                <a:gd name="connsiteX17" fmla="*/ 3228366 w 7628831"/>
                <a:gd name="connsiteY17" fmla="*/ 323008 h 1017790"/>
                <a:gd name="connsiteX18" fmla="*/ 2750529 w 7628831"/>
                <a:gd name="connsiteY18" fmla="*/ 333224 h 1017790"/>
                <a:gd name="connsiteX19" fmla="*/ 2400795 w 7628831"/>
                <a:gd name="connsiteY19" fmla="*/ 387054 h 1017790"/>
                <a:gd name="connsiteX20" fmla="*/ 2070022 w 7628831"/>
                <a:gd name="connsiteY20" fmla="*/ 473638 h 1017790"/>
                <a:gd name="connsiteX21" fmla="*/ 2666215 w 7628831"/>
                <a:gd name="connsiteY21" fmla="*/ 532624 h 1017790"/>
                <a:gd name="connsiteX22" fmla="*/ 3203205 w 7628831"/>
                <a:gd name="connsiteY22" fmla="*/ 462418 h 1017790"/>
                <a:gd name="connsiteX23" fmla="*/ 4254628 w 7628831"/>
                <a:gd name="connsiteY23" fmla="*/ 332557 h 1017790"/>
                <a:gd name="connsiteX24" fmla="*/ 4977125 w 7628831"/>
                <a:gd name="connsiteY24" fmla="*/ 371109 h 1017790"/>
                <a:gd name="connsiteX25" fmla="*/ 5733232 w 7628831"/>
                <a:gd name="connsiteY25" fmla="*/ 260465 h 1017790"/>
                <a:gd name="connsiteX26" fmla="*/ 6796376 w 7628831"/>
                <a:gd name="connsiteY26" fmla="*/ 436589 h 1017790"/>
                <a:gd name="connsiteX27" fmla="*/ 7059369 w 7628831"/>
                <a:gd name="connsiteY27" fmla="*/ 471250 h 1017790"/>
                <a:gd name="connsiteX28" fmla="*/ 7595691 w 7628831"/>
                <a:gd name="connsiteY28" fmla="*/ 310953 h 1017790"/>
                <a:gd name="connsiteX29" fmla="*/ 7628131 w 7628831"/>
                <a:gd name="connsiteY29" fmla="*/ 723357 h 1017790"/>
                <a:gd name="connsiteX30" fmla="*/ 7146905 w 7628831"/>
                <a:gd name="connsiteY30" fmla="*/ 737299 h 1017790"/>
                <a:gd name="connsiteX31" fmla="*/ 7023490 w 7628831"/>
                <a:gd name="connsiteY31" fmla="*/ 754128 h 1017790"/>
                <a:gd name="connsiteX32" fmla="*/ 6546655 w 7628831"/>
                <a:gd name="connsiteY32" fmla="*/ 703640 h 1017790"/>
                <a:gd name="connsiteX33" fmla="*/ 5895917 w 7628831"/>
                <a:gd name="connsiteY33" fmla="*/ 782177 h 1017790"/>
                <a:gd name="connsiteX34" fmla="*/ 5424692 w 7628831"/>
                <a:gd name="connsiteY34" fmla="*/ 731689 h 1017790"/>
                <a:gd name="connsiteX35" fmla="*/ 4981517 w 7628831"/>
                <a:gd name="connsiteY35" fmla="*/ 905593 h 1017790"/>
                <a:gd name="connsiteX36" fmla="*/ 4431755 w 7628831"/>
                <a:gd name="connsiteY36" fmla="*/ 922423 h 1017790"/>
                <a:gd name="connsiteX37" fmla="*/ 3938091 w 7628831"/>
                <a:gd name="connsiteY37" fmla="*/ 1017790 h 1017790"/>
                <a:gd name="connsiteX38" fmla="*/ 0 w 7628831"/>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54420 w 7664420"/>
                <a:gd name="connsiteY37" fmla="*/ 1017790 h 1017790"/>
                <a:gd name="connsiteX38" fmla="*/ 0 w 7664420"/>
                <a:gd name="connsiteY38" fmla="*/ 1017790 h 101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64420" h="1017790">
                  <a:moveTo>
                    <a:pt x="0" y="1017790"/>
                  </a:moveTo>
                  <a:cubicBezTo>
                    <a:pt x="245" y="836814"/>
                    <a:pt x="142004" y="696661"/>
                    <a:pt x="259271" y="681698"/>
                  </a:cubicBezTo>
                  <a:cubicBezTo>
                    <a:pt x="369820" y="664240"/>
                    <a:pt x="379675" y="660389"/>
                    <a:pt x="487503" y="656539"/>
                  </a:cubicBezTo>
                  <a:cubicBezTo>
                    <a:pt x="443722" y="543826"/>
                    <a:pt x="680247" y="591681"/>
                    <a:pt x="669121" y="685805"/>
                  </a:cubicBezTo>
                  <a:cubicBezTo>
                    <a:pt x="757327" y="723760"/>
                    <a:pt x="780215" y="753556"/>
                    <a:pt x="833041" y="786068"/>
                  </a:cubicBezTo>
                  <a:cubicBezTo>
                    <a:pt x="903486" y="846012"/>
                    <a:pt x="1074627" y="827034"/>
                    <a:pt x="1115137" y="778121"/>
                  </a:cubicBezTo>
                  <a:cubicBezTo>
                    <a:pt x="1203265" y="686710"/>
                    <a:pt x="1285945" y="323157"/>
                    <a:pt x="1363185" y="209976"/>
                  </a:cubicBezTo>
                  <a:cubicBezTo>
                    <a:pt x="1497788" y="-29645"/>
                    <a:pt x="2380788" y="24654"/>
                    <a:pt x="2880059" y="2748"/>
                  </a:cubicBezTo>
                  <a:cubicBezTo>
                    <a:pt x="3297472" y="-396"/>
                    <a:pt x="3509946" y="29751"/>
                    <a:pt x="3769678" y="27825"/>
                  </a:cubicBezTo>
                  <a:cubicBezTo>
                    <a:pt x="3937273" y="20150"/>
                    <a:pt x="4219170" y="-12017"/>
                    <a:pt x="4272462" y="4801"/>
                  </a:cubicBezTo>
                  <a:cubicBezTo>
                    <a:pt x="4419256" y="55145"/>
                    <a:pt x="4476245" y="162637"/>
                    <a:pt x="4530511" y="278296"/>
                  </a:cubicBezTo>
                  <a:cubicBezTo>
                    <a:pt x="4471413" y="293272"/>
                    <a:pt x="4393265" y="270147"/>
                    <a:pt x="4366824" y="238859"/>
                  </a:cubicBezTo>
                  <a:lnTo>
                    <a:pt x="4235077" y="141657"/>
                  </a:lnTo>
                  <a:cubicBezTo>
                    <a:pt x="4197439" y="112555"/>
                    <a:pt x="4105373" y="146049"/>
                    <a:pt x="4138492" y="198590"/>
                  </a:cubicBezTo>
                  <a:cubicBezTo>
                    <a:pt x="4142769" y="222473"/>
                    <a:pt x="4208729" y="198364"/>
                    <a:pt x="4252575" y="279516"/>
                  </a:cubicBezTo>
                  <a:lnTo>
                    <a:pt x="4009683" y="293622"/>
                  </a:lnTo>
                  <a:cubicBezTo>
                    <a:pt x="3974839" y="298286"/>
                    <a:pt x="3885566" y="245800"/>
                    <a:pt x="3842557" y="217807"/>
                  </a:cubicBezTo>
                  <a:cubicBezTo>
                    <a:pt x="3721283" y="196631"/>
                    <a:pt x="3420398" y="295198"/>
                    <a:pt x="3228366" y="323008"/>
                  </a:cubicBezTo>
                  <a:cubicBezTo>
                    <a:pt x="3035522" y="362699"/>
                    <a:pt x="2921601" y="331633"/>
                    <a:pt x="2750529" y="333224"/>
                  </a:cubicBezTo>
                  <a:cubicBezTo>
                    <a:pt x="2653908" y="355702"/>
                    <a:pt x="2521909" y="386347"/>
                    <a:pt x="2400795" y="387054"/>
                  </a:cubicBezTo>
                  <a:cubicBezTo>
                    <a:pt x="2316500" y="395663"/>
                    <a:pt x="2021250" y="449830"/>
                    <a:pt x="2070022" y="473638"/>
                  </a:cubicBezTo>
                  <a:cubicBezTo>
                    <a:pt x="2266031" y="472436"/>
                    <a:pt x="2481091" y="512055"/>
                    <a:pt x="2666215" y="532624"/>
                  </a:cubicBezTo>
                  <a:lnTo>
                    <a:pt x="3203205" y="462418"/>
                  </a:lnTo>
                  <a:cubicBezTo>
                    <a:pt x="3553679" y="419131"/>
                    <a:pt x="3860611" y="310530"/>
                    <a:pt x="4254628" y="332557"/>
                  </a:cubicBezTo>
                  <a:cubicBezTo>
                    <a:pt x="4508161" y="326358"/>
                    <a:pt x="4742642" y="377308"/>
                    <a:pt x="4977125" y="371109"/>
                  </a:cubicBezTo>
                  <a:cubicBezTo>
                    <a:pt x="5229161" y="334228"/>
                    <a:pt x="5611824" y="253803"/>
                    <a:pt x="5733232" y="260465"/>
                  </a:cubicBezTo>
                  <a:cubicBezTo>
                    <a:pt x="5966056" y="261115"/>
                    <a:pt x="6441088" y="384231"/>
                    <a:pt x="6796376" y="436589"/>
                  </a:cubicBezTo>
                  <a:cubicBezTo>
                    <a:pt x="6894018" y="444514"/>
                    <a:pt x="6978055" y="455161"/>
                    <a:pt x="7059369" y="471250"/>
                  </a:cubicBezTo>
                  <a:cubicBezTo>
                    <a:pt x="7238143" y="417818"/>
                    <a:pt x="7563874" y="271857"/>
                    <a:pt x="7595691" y="310953"/>
                  </a:cubicBezTo>
                  <a:cubicBezTo>
                    <a:pt x="7664562" y="405785"/>
                    <a:pt x="7692614" y="568654"/>
                    <a:pt x="7628131" y="723357"/>
                  </a:cubicBezTo>
                  <a:cubicBezTo>
                    <a:pt x="7592908" y="768825"/>
                    <a:pt x="7307314" y="732652"/>
                    <a:pt x="7146905" y="737299"/>
                  </a:cubicBezTo>
                  <a:lnTo>
                    <a:pt x="7023490" y="778621"/>
                  </a:lnTo>
                  <a:cubicBezTo>
                    <a:pt x="6940745" y="783563"/>
                    <a:pt x="6719207" y="663320"/>
                    <a:pt x="6549377" y="698197"/>
                  </a:cubicBezTo>
                  <a:cubicBezTo>
                    <a:pt x="6331557" y="726190"/>
                    <a:pt x="6119180" y="770512"/>
                    <a:pt x="5895917" y="782177"/>
                  </a:cubicBezTo>
                  <a:cubicBezTo>
                    <a:pt x="5733399" y="789841"/>
                    <a:pt x="5581767" y="748518"/>
                    <a:pt x="5424692" y="731689"/>
                  </a:cubicBezTo>
                  <a:cubicBezTo>
                    <a:pt x="5320510" y="729786"/>
                    <a:pt x="5161898" y="842181"/>
                    <a:pt x="4978795" y="867493"/>
                  </a:cubicBezTo>
                  <a:cubicBezTo>
                    <a:pt x="4796448" y="885803"/>
                    <a:pt x="4614102" y="890505"/>
                    <a:pt x="4431755" y="922423"/>
                  </a:cubicBezTo>
                  <a:lnTo>
                    <a:pt x="3954420" y="1017790"/>
                  </a:lnTo>
                  <a:lnTo>
                    <a:pt x="0" y="10177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
        <p:nvSpPr>
          <p:cNvPr id="7" name="Donut 6"/>
          <p:cNvSpPr/>
          <p:nvPr/>
        </p:nvSpPr>
        <p:spPr>
          <a:xfrm>
            <a:off x="3873577" y="1892829"/>
            <a:ext cx="4416491" cy="4416491"/>
          </a:xfrm>
          <a:prstGeom prst="donut">
            <a:avLst>
              <a:gd name="adj" fmla="val 24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8" name="Oval 7"/>
          <p:cNvSpPr/>
          <p:nvPr/>
        </p:nvSpPr>
        <p:spPr>
          <a:xfrm>
            <a:off x="6336271" y="1516826"/>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9" name="Oval 8"/>
          <p:cNvSpPr/>
          <p:nvPr/>
        </p:nvSpPr>
        <p:spPr>
          <a:xfrm>
            <a:off x="7392388" y="2439398"/>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0" name="Oval 9"/>
          <p:cNvSpPr/>
          <p:nvPr/>
        </p:nvSpPr>
        <p:spPr>
          <a:xfrm>
            <a:off x="7614394" y="3872576"/>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1" name="Oval 10"/>
          <p:cNvSpPr/>
          <p:nvPr/>
        </p:nvSpPr>
        <p:spPr>
          <a:xfrm>
            <a:off x="4703944" y="1516826"/>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2" name="Oval 11"/>
          <p:cNvSpPr/>
          <p:nvPr/>
        </p:nvSpPr>
        <p:spPr>
          <a:xfrm>
            <a:off x="3611931" y="2439398"/>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3" name="Oval 12"/>
          <p:cNvSpPr/>
          <p:nvPr/>
        </p:nvSpPr>
        <p:spPr>
          <a:xfrm>
            <a:off x="3345519" y="3872576"/>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4" name="TextBox 13"/>
          <p:cNvSpPr txBox="1"/>
          <p:nvPr/>
        </p:nvSpPr>
        <p:spPr>
          <a:xfrm>
            <a:off x="7608417" y="1804719"/>
            <a:ext cx="2797759" cy="369332"/>
          </a:xfrm>
          <a:prstGeom prst="rect">
            <a:avLst/>
          </a:prstGeom>
          <a:noFill/>
        </p:spPr>
        <p:txBody>
          <a:bodyPr wrap="square" lIns="121917" tIns="60958" rIns="121917" bIns="60958" rtlCol="0">
            <a:spAutoFit/>
          </a:bodyPr>
          <a:lstStyle/>
          <a:p>
            <a:r>
              <a:rPr lang="id-ID" sz="1600" dirty="0"/>
              <a:t>HIGHER BASAL ACTIVITY</a:t>
            </a:r>
            <a:endParaRPr lang="ko-KR" altLang="en-US" sz="1600" b="1" dirty="0">
              <a:cs typeface="Arial" pitchFamily="34" charset="0"/>
            </a:endParaRPr>
          </a:p>
        </p:txBody>
      </p:sp>
      <p:sp>
        <p:nvSpPr>
          <p:cNvPr id="15" name="Oval 14"/>
          <p:cNvSpPr/>
          <p:nvPr/>
        </p:nvSpPr>
        <p:spPr>
          <a:xfrm>
            <a:off x="4072023" y="5226102"/>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6" name="Oval 15"/>
          <p:cNvSpPr/>
          <p:nvPr/>
        </p:nvSpPr>
        <p:spPr>
          <a:xfrm>
            <a:off x="7080358" y="5226102"/>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7" name="Oval 16"/>
          <p:cNvSpPr/>
          <p:nvPr/>
        </p:nvSpPr>
        <p:spPr>
          <a:xfrm>
            <a:off x="5553766" y="5733256"/>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8" name="TextBox 17"/>
          <p:cNvSpPr txBox="1"/>
          <p:nvPr/>
        </p:nvSpPr>
        <p:spPr>
          <a:xfrm>
            <a:off x="8603079" y="2659680"/>
            <a:ext cx="2797759" cy="615553"/>
          </a:xfrm>
          <a:prstGeom prst="rect">
            <a:avLst/>
          </a:prstGeom>
          <a:noFill/>
        </p:spPr>
        <p:txBody>
          <a:bodyPr wrap="square" lIns="121917" tIns="60958" rIns="121917" bIns="60958" rtlCol="0">
            <a:spAutoFit/>
          </a:bodyPr>
          <a:lstStyle/>
          <a:p>
            <a:r>
              <a:rPr lang="id-ID" sz="1600" dirty="0"/>
              <a:t>EXCESSIVE RESPONSE TO STRESSORS</a:t>
            </a:r>
            <a:endParaRPr lang="ko-KR" altLang="en-US" sz="1600" b="1" dirty="0">
              <a:cs typeface="Arial" pitchFamily="34" charset="0"/>
            </a:endParaRPr>
          </a:p>
        </p:txBody>
      </p:sp>
      <p:sp>
        <p:nvSpPr>
          <p:cNvPr id="19" name="TextBox 18"/>
          <p:cNvSpPr txBox="1"/>
          <p:nvPr/>
        </p:nvSpPr>
        <p:spPr>
          <a:xfrm>
            <a:off x="8980361" y="4092857"/>
            <a:ext cx="2797759" cy="615553"/>
          </a:xfrm>
          <a:prstGeom prst="rect">
            <a:avLst/>
          </a:prstGeom>
          <a:noFill/>
        </p:spPr>
        <p:txBody>
          <a:bodyPr wrap="square" lIns="121917" tIns="60958" rIns="121917" bIns="60958" rtlCol="0">
            <a:spAutoFit/>
          </a:bodyPr>
          <a:lstStyle/>
          <a:p>
            <a:r>
              <a:rPr lang="id-ID" sz="1600" dirty="0"/>
              <a:t>DIMINISHED END-ORGAN RESPONSIVENESS</a:t>
            </a:r>
            <a:endParaRPr lang="ko-KR" altLang="en-US" sz="1600" b="1" dirty="0">
              <a:cs typeface="Arial" pitchFamily="34" charset="0"/>
            </a:endParaRPr>
          </a:p>
        </p:txBody>
      </p:sp>
      <p:sp>
        <p:nvSpPr>
          <p:cNvPr id="20" name="TextBox 19"/>
          <p:cNvSpPr txBox="1"/>
          <p:nvPr/>
        </p:nvSpPr>
        <p:spPr>
          <a:xfrm>
            <a:off x="8330465" y="5569494"/>
            <a:ext cx="2797759" cy="369332"/>
          </a:xfrm>
          <a:prstGeom prst="rect">
            <a:avLst/>
          </a:prstGeom>
          <a:noFill/>
        </p:spPr>
        <p:txBody>
          <a:bodyPr wrap="square" lIns="121917" tIns="60958" rIns="121917" bIns="60958" rtlCol="0">
            <a:spAutoFit/>
          </a:bodyPr>
          <a:lstStyle/>
          <a:p>
            <a:r>
              <a:rPr lang="id-ID" sz="1600" dirty="0"/>
              <a:t>LOSS OF NEGATIVE FEEDBACK</a:t>
            </a:r>
            <a:endParaRPr lang="ko-KR" altLang="en-US" sz="1600" b="1" dirty="0">
              <a:cs typeface="Arial" pitchFamily="34" charset="0"/>
            </a:endParaRPr>
          </a:p>
        </p:txBody>
      </p:sp>
      <p:sp>
        <p:nvSpPr>
          <p:cNvPr id="21" name="TextBox 20"/>
          <p:cNvSpPr txBox="1"/>
          <p:nvPr/>
        </p:nvSpPr>
        <p:spPr>
          <a:xfrm>
            <a:off x="6743573" y="6317505"/>
            <a:ext cx="2797759" cy="369332"/>
          </a:xfrm>
          <a:prstGeom prst="rect">
            <a:avLst/>
          </a:prstGeom>
          <a:noFill/>
        </p:spPr>
        <p:txBody>
          <a:bodyPr wrap="square" lIns="121917" tIns="60958" rIns="121917" bIns="60958" rtlCol="0">
            <a:spAutoFit/>
          </a:bodyPr>
          <a:lstStyle/>
          <a:p>
            <a:r>
              <a:rPr lang="id-ID" sz="1600" dirty="0"/>
              <a:t>ALLOSTATIC LOAD</a:t>
            </a:r>
            <a:endParaRPr lang="ko-KR" altLang="en-US" sz="1600" b="1" dirty="0">
              <a:cs typeface="Arial" pitchFamily="34" charset="0"/>
            </a:endParaRPr>
          </a:p>
        </p:txBody>
      </p:sp>
      <p:sp>
        <p:nvSpPr>
          <p:cNvPr id="22" name="TextBox 21"/>
          <p:cNvSpPr txBox="1"/>
          <p:nvPr/>
        </p:nvSpPr>
        <p:spPr>
          <a:xfrm>
            <a:off x="1603878" y="1804719"/>
            <a:ext cx="2797759" cy="369332"/>
          </a:xfrm>
          <a:prstGeom prst="rect">
            <a:avLst/>
          </a:prstGeom>
          <a:noFill/>
        </p:spPr>
        <p:txBody>
          <a:bodyPr wrap="square" lIns="121917" tIns="60958" rIns="121917" bIns="60958" rtlCol="0">
            <a:spAutoFit/>
          </a:bodyPr>
          <a:lstStyle/>
          <a:p>
            <a:pPr algn="r"/>
            <a:r>
              <a:rPr lang="id-ID" altLang="ko-KR" sz="1600" b="1" dirty="0">
                <a:cs typeface="Arial" pitchFamily="34" charset="0"/>
              </a:rPr>
              <a:t>HOMEOSTENOSIS</a:t>
            </a:r>
            <a:endParaRPr lang="ko-KR" altLang="en-US" sz="1600" b="1" dirty="0">
              <a:cs typeface="Arial" pitchFamily="34" charset="0"/>
            </a:endParaRPr>
          </a:p>
        </p:txBody>
      </p:sp>
      <p:sp>
        <p:nvSpPr>
          <p:cNvPr id="23" name="TextBox 22"/>
          <p:cNvSpPr txBox="1"/>
          <p:nvPr/>
        </p:nvSpPr>
        <p:spPr>
          <a:xfrm>
            <a:off x="579808" y="2782790"/>
            <a:ext cx="2797759" cy="615553"/>
          </a:xfrm>
          <a:prstGeom prst="rect">
            <a:avLst/>
          </a:prstGeom>
          <a:noFill/>
        </p:spPr>
        <p:txBody>
          <a:bodyPr wrap="square" lIns="121917" tIns="60958" rIns="121917" bIns="60958" rtlCol="0">
            <a:spAutoFit/>
          </a:bodyPr>
          <a:lstStyle/>
          <a:p>
            <a:pPr algn="r"/>
            <a:r>
              <a:rPr lang="id-ID" sz="1600" dirty="0"/>
              <a:t>DIMINISHED PHYSIOLOGIC RESERVE</a:t>
            </a:r>
            <a:endParaRPr lang="ko-KR" altLang="en-US" sz="1600" b="1" dirty="0">
              <a:cs typeface="Arial" pitchFamily="34" charset="0"/>
            </a:endParaRPr>
          </a:p>
        </p:txBody>
      </p:sp>
      <p:sp>
        <p:nvSpPr>
          <p:cNvPr id="24" name="TextBox 23"/>
          <p:cNvSpPr txBox="1"/>
          <p:nvPr/>
        </p:nvSpPr>
        <p:spPr>
          <a:xfrm>
            <a:off x="227076" y="4215969"/>
            <a:ext cx="2797759" cy="369332"/>
          </a:xfrm>
          <a:prstGeom prst="rect">
            <a:avLst/>
          </a:prstGeom>
          <a:noFill/>
        </p:spPr>
        <p:txBody>
          <a:bodyPr wrap="square" lIns="121917" tIns="60958" rIns="121917" bIns="60958" rtlCol="0">
            <a:spAutoFit/>
          </a:bodyPr>
          <a:lstStyle/>
          <a:p>
            <a:pPr algn="r"/>
            <a:r>
              <a:rPr lang="id-ID" sz="1600" dirty="0"/>
              <a:t>LOSS OF COMPLEXITY</a:t>
            </a:r>
            <a:endParaRPr lang="ko-KR" altLang="en-US" sz="1600" b="1" dirty="0">
              <a:cs typeface="Arial" pitchFamily="34" charset="0"/>
            </a:endParaRPr>
          </a:p>
        </p:txBody>
      </p:sp>
      <p:sp>
        <p:nvSpPr>
          <p:cNvPr id="25" name="TextBox 24"/>
          <p:cNvSpPr txBox="1"/>
          <p:nvPr/>
        </p:nvSpPr>
        <p:spPr>
          <a:xfrm>
            <a:off x="1075819" y="5569494"/>
            <a:ext cx="2797759" cy="369332"/>
          </a:xfrm>
          <a:prstGeom prst="rect">
            <a:avLst/>
          </a:prstGeom>
          <a:noFill/>
        </p:spPr>
        <p:txBody>
          <a:bodyPr wrap="square" lIns="121917" tIns="60958" rIns="121917" bIns="60958" rtlCol="0">
            <a:spAutoFit/>
          </a:bodyPr>
          <a:lstStyle/>
          <a:p>
            <a:pPr algn="r"/>
            <a:r>
              <a:rPr lang="id-ID" sz="1600" dirty="0"/>
              <a:t>ENHANCED VARIABILITY</a:t>
            </a:r>
            <a:endParaRPr lang="ko-KR" altLang="en-US" sz="1600" b="1" dirty="0">
              <a:cs typeface="Arial" pitchFamily="34" charset="0"/>
            </a:endParaRPr>
          </a:p>
        </p:txBody>
      </p:sp>
      <p:sp>
        <p:nvSpPr>
          <p:cNvPr id="26" name="Rectangle 25"/>
          <p:cNvSpPr/>
          <p:nvPr/>
        </p:nvSpPr>
        <p:spPr>
          <a:xfrm>
            <a:off x="3028894" y="271916"/>
            <a:ext cx="6105860" cy="615553"/>
          </a:xfrm>
          <a:prstGeom prst="rect">
            <a:avLst/>
          </a:prstGeom>
        </p:spPr>
        <p:txBody>
          <a:bodyPr wrap="none" lIns="121917" tIns="60958" rIns="121917" bIns="60958">
            <a:spAutoFit/>
          </a:bodyPr>
          <a:lstStyle/>
          <a:p>
            <a:r>
              <a:rPr lang="id-ID" altLang="ko-KR" sz="3200" b="1" dirty="0">
                <a:cs typeface="Arial" pitchFamily="34" charset="0"/>
              </a:rPr>
              <a:t>Aging and Homeostatic Regulation</a:t>
            </a:r>
            <a:endParaRPr lang="ko-KR" altLang="en-US" sz="3200" b="1" dirty="0">
              <a:cs typeface="Arial" pitchFamily="34" charset="0"/>
            </a:endParaRPr>
          </a:p>
        </p:txBody>
      </p:sp>
    </p:spTree>
    <p:extLst>
      <p:ext uri="{BB962C8B-B14F-4D97-AF65-F5344CB8AC3E}">
        <p14:creationId xmlns:p14="http://schemas.microsoft.com/office/powerpoint/2010/main" val="184703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6096000" y="48341"/>
            <a:ext cx="4896544" cy="415494"/>
          </a:xfrm>
          <a:prstGeom prst="rect">
            <a:avLst/>
          </a:prstGeom>
          <a:noFill/>
        </p:spPr>
        <p:txBody>
          <a:bodyPr wrap="square" lIns="121917" tIns="60958" rIns="121917" bIns="60958" rtlCol="0">
            <a:spAutoFit/>
          </a:bodyPr>
          <a:lstStyle/>
          <a:p>
            <a:r>
              <a:rPr lang="id-ID" altLang="ko-KR" b="1" dirty="0" err="1">
                <a:solidFill>
                  <a:schemeClr val="bg1"/>
                </a:solidFill>
                <a:cs typeface="Arial" pitchFamily="34" charset="0"/>
              </a:rPr>
              <a:t>Endocrinology</a:t>
            </a:r>
            <a:r>
              <a:rPr lang="id-ID" altLang="ko-KR" b="1" dirty="0">
                <a:solidFill>
                  <a:schemeClr val="bg1"/>
                </a:solidFill>
                <a:cs typeface="Arial" pitchFamily="34" charset="0"/>
              </a:rPr>
              <a:t> and Metabolism</a:t>
            </a:r>
            <a:endParaRPr lang="ko-KR" altLang="en-US" b="1" dirty="0">
              <a:solidFill>
                <a:schemeClr val="bg1"/>
              </a:solidFill>
              <a:cs typeface="Arial" pitchFamily="34" charset="0"/>
            </a:endParaRPr>
          </a:p>
        </p:txBody>
      </p:sp>
      <p:sp>
        <p:nvSpPr>
          <p:cNvPr id="18" name="TextBox 17"/>
          <p:cNvSpPr txBox="1"/>
          <p:nvPr/>
        </p:nvSpPr>
        <p:spPr>
          <a:xfrm>
            <a:off x="1151451" y="2326495"/>
            <a:ext cx="4896544" cy="415494"/>
          </a:xfrm>
          <a:prstGeom prst="rect">
            <a:avLst/>
          </a:prstGeom>
          <a:noFill/>
        </p:spPr>
        <p:txBody>
          <a:bodyPr wrap="square" lIns="121917" tIns="60958" rIns="121917" bIns="60958" rtlCol="0">
            <a:spAutoFit/>
          </a:bodyPr>
          <a:lstStyle/>
          <a:p>
            <a:pPr algn="r"/>
            <a:r>
              <a:rPr lang="id-ID" altLang="ko-KR" b="1" dirty="0">
                <a:solidFill>
                  <a:schemeClr val="bg1"/>
                </a:solidFill>
                <a:cs typeface="Arial" pitchFamily="34" charset="0"/>
              </a:rPr>
              <a:t>Respiratory</a:t>
            </a:r>
            <a:endParaRPr lang="ko-KR" altLang="en-US" b="1" dirty="0">
              <a:solidFill>
                <a:schemeClr val="bg1"/>
              </a:solidFill>
              <a:cs typeface="Arial" pitchFamily="34" charset="0"/>
            </a:endParaRPr>
          </a:p>
        </p:txBody>
      </p:sp>
      <p:sp>
        <p:nvSpPr>
          <p:cNvPr id="20" name="TextBox 19"/>
          <p:cNvSpPr txBox="1"/>
          <p:nvPr/>
        </p:nvSpPr>
        <p:spPr>
          <a:xfrm>
            <a:off x="6096000" y="4622228"/>
            <a:ext cx="4896544" cy="415494"/>
          </a:xfrm>
          <a:prstGeom prst="rect">
            <a:avLst/>
          </a:prstGeom>
          <a:noFill/>
        </p:spPr>
        <p:txBody>
          <a:bodyPr wrap="square" lIns="121917" tIns="60958" rIns="121917" bIns="60958" rtlCol="0">
            <a:spAutoFit/>
          </a:bodyPr>
          <a:lstStyle/>
          <a:p>
            <a:r>
              <a:rPr lang="id-ID" altLang="ko-KR" b="1" dirty="0">
                <a:solidFill>
                  <a:schemeClr val="bg1"/>
                </a:solidFill>
                <a:cs typeface="Arial" pitchFamily="34" charset="0"/>
              </a:rPr>
              <a:t>Cardiovascular</a:t>
            </a:r>
            <a:endParaRPr lang="ko-KR" altLang="en-US" b="1" dirty="0">
              <a:solidFill>
                <a:schemeClr val="bg1"/>
              </a:solidFill>
              <a:cs typeface="Arial" pitchFamily="34" charset="0"/>
            </a:endParaRPr>
          </a:p>
        </p:txBody>
      </p:sp>
      <p:sp>
        <p:nvSpPr>
          <p:cNvPr id="6" name="그림 개체 틀 5">
            <a:extLst>
              <a:ext uri="{FF2B5EF4-FFF2-40B4-BE49-F238E27FC236}">
                <a16:creationId xmlns:a16="http://schemas.microsoft.com/office/drawing/2014/main" id="{E5637C38-C6C9-4A05-9C60-CD171429FB78}"/>
              </a:ext>
            </a:extLst>
          </p:cNvPr>
          <p:cNvSpPr>
            <a:spLocks noGrp="1"/>
          </p:cNvSpPr>
          <p:nvPr>
            <p:ph type="pic" idx="1"/>
          </p:nvPr>
        </p:nvSpPr>
        <p:spPr>
          <a:solidFill>
            <a:schemeClr val="bg1"/>
          </a:solidFill>
        </p:spPr>
      </p:sp>
      <p:sp>
        <p:nvSpPr>
          <p:cNvPr id="10" name="그림 개체 틀 9">
            <a:extLst>
              <a:ext uri="{FF2B5EF4-FFF2-40B4-BE49-F238E27FC236}">
                <a16:creationId xmlns:a16="http://schemas.microsoft.com/office/drawing/2014/main" id="{459C3F55-6389-4E18-A9C7-C15304DB1F29}"/>
              </a:ext>
            </a:extLst>
          </p:cNvPr>
          <p:cNvSpPr>
            <a:spLocks noGrp="1"/>
          </p:cNvSpPr>
          <p:nvPr>
            <p:ph type="pic" idx="10"/>
          </p:nvPr>
        </p:nvSpPr>
        <p:spPr/>
      </p:sp>
      <p:sp>
        <p:nvSpPr>
          <p:cNvPr id="8" name="그림 개체 틀 7">
            <a:extLst>
              <a:ext uri="{FF2B5EF4-FFF2-40B4-BE49-F238E27FC236}">
                <a16:creationId xmlns:a16="http://schemas.microsoft.com/office/drawing/2014/main" id="{291B9E70-43A8-4475-B266-1B39D8276404}"/>
              </a:ext>
            </a:extLst>
          </p:cNvPr>
          <p:cNvSpPr>
            <a:spLocks noGrp="1"/>
          </p:cNvSpPr>
          <p:nvPr>
            <p:ph type="pic" idx="11"/>
          </p:nvPr>
        </p:nvSpPr>
        <p:spPr/>
      </p:sp>
      <p:sp>
        <p:nvSpPr>
          <p:cNvPr id="23" name="Freeform 22"/>
          <p:cNvSpPr/>
          <p:nvPr/>
        </p:nvSpPr>
        <p:spPr>
          <a:xfrm>
            <a:off x="2447595" y="692357"/>
            <a:ext cx="1152128" cy="912440"/>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p>
        </p:txBody>
      </p:sp>
      <p:sp>
        <p:nvSpPr>
          <p:cNvPr id="24" name="Freeform 23"/>
          <p:cNvSpPr>
            <a:spLocks noChangeAspect="1"/>
          </p:cNvSpPr>
          <p:nvPr/>
        </p:nvSpPr>
        <p:spPr>
          <a:xfrm>
            <a:off x="8757880" y="3004173"/>
            <a:ext cx="905433" cy="904881"/>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p>
        </p:txBody>
      </p:sp>
      <p:sp>
        <p:nvSpPr>
          <p:cNvPr id="25" name="Freeform 24"/>
          <p:cNvSpPr/>
          <p:nvPr/>
        </p:nvSpPr>
        <p:spPr>
          <a:xfrm>
            <a:off x="2582349" y="5339646"/>
            <a:ext cx="786609" cy="861764"/>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p>
        </p:txBody>
      </p:sp>
      <p:sp>
        <p:nvSpPr>
          <p:cNvPr id="5" name="Rectangle 4"/>
          <p:cNvSpPr/>
          <p:nvPr/>
        </p:nvSpPr>
        <p:spPr>
          <a:xfrm>
            <a:off x="8002896" y="4617352"/>
            <a:ext cx="5370847" cy="2375390"/>
          </a:xfrm>
          <a:prstGeom prst="rect">
            <a:avLst/>
          </a:prstGeom>
        </p:spPr>
        <p:txBody>
          <a:bodyPr wrap="square" lIns="121917" tIns="60958" rIns="121917" bIns="60958">
            <a:spAutoFit/>
          </a:bodyPr>
          <a:lstStyle/>
          <a:p>
            <a:pPr marL="13566" marR="433454">
              <a:spcBef>
                <a:spcPts val="107"/>
              </a:spcBef>
            </a:pPr>
            <a:r>
              <a:rPr lang="en-ID" sz="1200" spc="-5" dirty="0"/>
              <a:t>Atrophy of endocardium muscle  </a:t>
            </a:r>
            <a:r>
              <a:rPr lang="en-ID" sz="1200" spc="-5" dirty="0" err="1"/>
              <a:t>fibers</a:t>
            </a:r>
            <a:r>
              <a:rPr lang="en-ID" sz="1200" spc="-5" dirty="0"/>
              <a:t>; </a:t>
            </a:r>
            <a:r>
              <a:rPr lang="en-ID" sz="1200" spc="-27" dirty="0"/>
              <a:t>Valvular</a:t>
            </a:r>
            <a:r>
              <a:rPr lang="en-ID" sz="1200" spc="11" dirty="0"/>
              <a:t> </a:t>
            </a:r>
            <a:r>
              <a:rPr lang="en-ID" sz="1200" spc="-5" dirty="0"/>
              <a:t>degeneration</a:t>
            </a:r>
            <a:endParaRPr lang="en-ID" sz="1200" dirty="0"/>
          </a:p>
          <a:p>
            <a:pPr marL="13566">
              <a:spcBef>
                <a:spcPts val="641"/>
              </a:spcBef>
            </a:pPr>
            <a:r>
              <a:rPr lang="en-ID" sz="1200" spc="-5" dirty="0"/>
              <a:t>Atherosclerosis of</a:t>
            </a:r>
            <a:r>
              <a:rPr lang="en-ID" sz="1200" spc="16" dirty="0"/>
              <a:t> </a:t>
            </a:r>
            <a:r>
              <a:rPr lang="en-ID" sz="1200" spc="-5" dirty="0"/>
              <a:t>vessels;</a:t>
            </a:r>
            <a:endParaRPr lang="en-ID" sz="1200" dirty="0"/>
          </a:p>
          <a:p>
            <a:pPr marL="13566">
              <a:spcBef>
                <a:spcPts val="641"/>
              </a:spcBef>
            </a:pPr>
            <a:r>
              <a:rPr lang="en-ID" sz="1200" dirty="0"/>
              <a:t>↑ </a:t>
            </a:r>
            <a:r>
              <a:rPr lang="en-ID" sz="1200" spc="-21" dirty="0"/>
              <a:t>Vascular</a:t>
            </a:r>
            <a:r>
              <a:rPr lang="en-ID" sz="1200" spc="5" dirty="0"/>
              <a:t> </a:t>
            </a:r>
            <a:r>
              <a:rPr lang="en-ID" sz="1200" spc="-11" dirty="0"/>
              <a:t>stiffness</a:t>
            </a:r>
            <a:endParaRPr lang="en-ID" sz="1200" dirty="0"/>
          </a:p>
          <a:p>
            <a:pPr marL="13566">
              <a:spcBef>
                <a:spcPts val="641"/>
              </a:spcBef>
            </a:pPr>
            <a:r>
              <a:rPr lang="en-ID" sz="1200" dirty="0"/>
              <a:t>↑ </a:t>
            </a:r>
            <a:r>
              <a:rPr lang="en-ID" sz="1200" spc="-11" dirty="0"/>
              <a:t>systolic </a:t>
            </a:r>
            <a:r>
              <a:rPr lang="en-ID" sz="1200" spc="-5" dirty="0"/>
              <a:t>blood</a:t>
            </a:r>
            <a:r>
              <a:rPr lang="en-ID" sz="1200" spc="37" dirty="0"/>
              <a:t> </a:t>
            </a:r>
            <a:r>
              <a:rPr lang="en-ID" sz="1200" spc="-5" dirty="0"/>
              <a:t>pressure</a:t>
            </a:r>
            <a:endParaRPr lang="en-ID" sz="1200" dirty="0"/>
          </a:p>
          <a:p>
            <a:pPr marL="13566" marR="5427">
              <a:spcBef>
                <a:spcPts val="641"/>
              </a:spcBef>
            </a:pPr>
            <a:r>
              <a:rPr lang="en-ID" sz="1200" dirty="0"/>
              <a:t>↑ </a:t>
            </a:r>
            <a:r>
              <a:rPr lang="en-ID" sz="1200" spc="-16" dirty="0"/>
              <a:t>Ventricular </a:t>
            </a:r>
            <a:r>
              <a:rPr lang="en-ID" sz="1200" spc="-5" dirty="0"/>
              <a:t>stiffness; </a:t>
            </a:r>
            <a:r>
              <a:rPr lang="en-ID" sz="1200" dirty="0"/>
              <a:t>↓ </a:t>
            </a:r>
            <a:r>
              <a:rPr lang="en-ID" sz="1200" spc="-5" dirty="0"/>
              <a:t>compliance  of the </a:t>
            </a:r>
            <a:r>
              <a:rPr lang="en-ID" sz="1200" spc="-80" dirty="0"/>
              <a:t>LV</a:t>
            </a:r>
            <a:endParaRPr lang="en-ID" sz="1200" dirty="0"/>
          </a:p>
          <a:p>
            <a:pPr marL="13566" marR="353411">
              <a:spcBef>
                <a:spcPts val="641"/>
              </a:spcBef>
            </a:pPr>
            <a:r>
              <a:rPr lang="en-ID" sz="1200" dirty="0"/>
              <a:t>↓ </a:t>
            </a:r>
            <a:r>
              <a:rPr lang="en-ID" sz="1200" spc="-5" dirty="0"/>
              <a:t>number of pacemaker cells;  conduction system</a:t>
            </a:r>
            <a:r>
              <a:rPr lang="en-ID" sz="1200" spc="-37" dirty="0"/>
              <a:t> </a:t>
            </a:r>
            <a:r>
              <a:rPr lang="en-ID" sz="1200" spc="-5" dirty="0"/>
              <a:t>degeneration</a:t>
            </a:r>
            <a:endParaRPr lang="en-ID" sz="1200" dirty="0"/>
          </a:p>
          <a:p>
            <a:pPr marL="13566">
              <a:spcBef>
                <a:spcPts val="641"/>
              </a:spcBef>
            </a:pPr>
            <a:r>
              <a:rPr lang="en-ID" sz="1200" dirty="0"/>
              <a:t>↓ </a:t>
            </a:r>
            <a:r>
              <a:rPr lang="en-ID" sz="1200" spc="-5" dirty="0"/>
              <a:t>sensitivity of</a:t>
            </a:r>
            <a:r>
              <a:rPr lang="en-ID" sz="1200" dirty="0"/>
              <a:t> </a:t>
            </a:r>
            <a:r>
              <a:rPr lang="en-ID" sz="1200" spc="-5" dirty="0"/>
              <a:t>baroreceptors</a:t>
            </a:r>
            <a:endParaRPr lang="en-ID" sz="1200" dirty="0"/>
          </a:p>
          <a:p>
            <a:pPr marL="13566" marR="369013"/>
            <a:r>
              <a:rPr lang="en-ID" sz="1200" dirty="0"/>
              <a:t>↓ </a:t>
            </a:r>
            <a:r>
              <a:rPr lang="en-ID" sz="1200" spc="-5" dirty="0"/>
              <a:t>Maximal heart rate  Cardiopulmonary</a:t>
            </a:r>
            <a:r>
              <a:rPr lang="en-ID" sz="1200" spc="-43" dirty="0"/>
              <a:t> </a:t>
            </a:r>
            <a:r>
              <a:rPr lang="en-ID" sz="1200" spc="-5" dirty="0"/>
              <a:t>deconditioning</a:t>
            </a:r>
            <a:endParaRPr lang="en-ID" sz="1200" dirty="0"/>
          </a:p>
          <a:p>
            <a:pPr marL="13566" marR="473476">
              <a:spcBef>
                <a:spcPts val="641"/>
              </a:spcBef>
            </a:pPr>
            <a:r>
              <a:rPr lang="en-ID" sz="1200" dirty="0"/>
              <a:t>↑ </a:t>
            </a:r>
            <a:r>
              <a:rPr lang="en-ID" sz="1200" spc="-5" dirty="0"/>
              <a:t>Prevalence of coronary artery  disease</a:t>
            </a:r>
            <a:endParaRPr lang="en-ID" sz="1200" dirty="0"/>
          </a:p>
        </p:txBody>
      </p:sp>
      <p:sp>
        <p:nvSpPr>
          <p:cNvPr id="7" name="Rectangle 6"/>
          <p:cNvSpPr/>
          <p:nvPr/>
        </p:nvSpPr>
        <p:spPr>
          <a:xfrm>
            <a:off x="-48005" y="2400523"/>
            <a:ext cx="6096000" cy="1877433"/>
          </a:xfrm>
          <a:prstGeom prst="rect">
            <a:avLst/>
          </a:prstGeom>
        </p:spPr>
        <p:txBody>
          <a:bodyPr lIns="121917" tIns="60958" rIns="121917" bIns="60958">
            <a:spAutoFit/>
          </a:bodyPr>
          <a:lstStyle/>
          <a:p>
            <a:pPr fontAlgn="t"/>
            <a:r>
              <a:rPr lang="en-ID" dirty="0"/>
              <a:t>↓ Elastic recoil; ↓ lung tissue  elasticity</a:t>
            </a:r>
          </a:p>
          <a:p>
            <a:pPr fontAlgn="t"/>
            <a:r>
              <a:rPr lang="en-ID" dirty="0"/>
              <a:t>↑ Chest wall stiffness;  thoracic wall calcification</a:t>
            </a:r>
          </a:p>
          <a:p>
            <a:pPr fontAlgn="t"/>
            <a:r>
              <a:rPr lang="en-ID" dirty="0"/>
              <a:t>↑ V/Q mismatch</a:t>
            </a:r>
          </a:p>
          <a:p>
            <a:pPr fontAlgn="t"/>
            <a:r>
              <a:rPr lang="en-ID" dirty="0"/>
              <a:t>Cilia atrophy</a:t>
            </a:r>
          </a:p>
          <a:p>
            <a:pPr fontAlgn="t"/>
            <a:r>
              <a:rPr lang="en-ID" dirty="0"/>
              <a:t>↓ respiratory muscle strength</a:t>
            </a:r>
          </a:p>
          <a:p>
            <a:pPr fontAlgn="t"/>
            <a:r>
              <a:rPr lang="en-ID" dirty="0"/>
              <a:t>↓ PaO</a:t>
            </a:r>
            <a:r>
              <a:rPr lang="en-ID" baseline="-21000" dirty="0"/>
              <a:t>2</a:t>
            </a:r>
            <a:endParaRPr lang="en-ID" dirty="0"/>
          </a:p>
        </p:txBody>
      </p:sp>
      <p:sp>
        <p:nvSpPr>
          <p:cNvPr id="9" name="Rectangle 8"/>
          <p:cNvSpPr/>
          <p:nvPr/>
        </p:nvSpPr>
        <p:spPr>
          <a:xfrm>
            <a:off x="6096000" y="388493"/>
            <a:ext cx="6096000" cy="1846655"/>
          </a:xfrm>
          <a:prstGeom prst="rect">
            <a:avLst/>
          </a:prstGeom>
        </p:spPr>
        <p:txBody>
          <a:bodyPr lIns="121917" tIns="60958" rIns="121917" bIns="60958">
            <a:spAutoFit/>
          </a:bodyPr>
          <a:lstStyle/>
          <a:p>
            <a:pPr fontAlgn="t"/>
            <a:r>
              <a:rPr lang="en-ID" sz="1400" dirty="0"/>
              <a:t>↓ testosterone, GH, insulin,  adrenal androgens,  aldosterone, &amp; thyroid  hormone</a:t>
            </a:r>
          </a:p>
          <a:p>
            <a:pPr fontAlgn="t"/>
            <a:r>
              <a:rPr lang="en-ID" sz="1400" dirty="0"/>
              <a:t>↓ thermoregulation</a:t>
            </a:r>
          </a:p>
          <a:p>
            <a:pPr fontAlgn="t"/>
            <a:r>
              <a:rPr lang="en-ID" sz="1400" dirty="0"/>
              <a:t>↓ febrile response</a:t>
            </a:r>
          </a:p>
          <a:p>
            <a:pPr fontAlgn="t"/>
            <a:r>
              <a:rPr lang="en-ID" sz="1400" dirty="0"/>
              <a:t>↓ basal metabolic rate</a:t>
            </a:r>
          </a:p>
          <a:p>
            <a:pPr fontAlgn="t"/>
            <a:r>
              <a:rPr lang="en-ID" sz="1400" dirty="0"/>
              <a:t>↑ nodularity &amp; fibrosis of  thyroid</a:t>
            </a:r>
          </a:p>
          <a:p>
            <a:pPr fontAlgn="t"/>
            <a:r>
              <a:rPr lang="en-ID" sz="1400" dirty="0"/>
              <a:t>Insulin resistance</a:t>
            </a:r>
          </a:p>
          <a:p>
            <a:pPr fontAlgn="t"/>
            <a:r>
              <a:rPr lang="en-ID" sz="1400" dirty="0"/>
              <a:t>Impaired insulin secretion</a:t>
            </a:r>
          </a:p>
        </p:txBody>
      </p:sp>
    </p:spTree>
    <p:extLst>
      <p:ext uri="{BB962C8B-B14F-4D97-AF65-F5344CB8AC3E}">
        <p14:creationId xmlns:p14="http://schemas.microsoft.com/office/powerpoint/2010/main" val="4150776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6156904" y="418442"/>
            <a:ext cx="6019898" cy="1877433"/>
          </a:xfrm>
          <a:prstGeom prst="rect">
            <a:avLst/>
          </a:prstGeom>
          <a:noFill/>
        </p:spPr>
        <p:txBody>
          <a:bodyPr wrap="square" lIns="121917" tIns="60958" rIns="121917" bIns="60958" rtlCol="0">
            <a:spAutoFit/>
          </a:bodyPr>
          <a:lstStyle/>
          <a:p>
            <a:pPr marL="13566" marR="358838">
              <a:spcBef>
                <a:spcPts val="107"/>
              </a:spcBef>
            </a:pPr>
            <a:r>
              <a:rPr lang="en-ID" sz="1200" spc="-5" dirty="0"/>
              <a:t>Fibrosis and atrophy of salivary  glands		</a:t>
            </a:r>
            <a:r>
              <a:rPr lang="en-ID" sz="1200" dirty="0"/>
              <a:t>↓ </a:t>
            </a:r>
            <a:r>
              <a:rPr lang="en-ID" sz="1200" spc="-5" dirty="0"/>
              <a:t>liver size</a:t>
            </a:r>
            <a:endParaRPr lang="en-ID" sz="1200" dirty="0"/>
          </a:p>
          <a:p>
            <a:pPr marL="13566" marR="467371">
              <a:spcBef>
                <a:spcPts val="641"/>
              </a:spcBef>
              <a:tabLst>
                <a:tab pos="1735174" algn="l"/>
              </a:tabLst>
            </a:pPr>
            <a:r>
              <a:rPr lang="en-ID" sz="1200" spc="-5" dirty="0"/>
              <a:t>Atrophy</a:t>
            </a:r>
            <a:r>
              <a:rPr lang="en-ID" sz="1200" spc="5" dirty="0"/>
              <a:t> </a:t>
            </a:r>
            <a:r>
              <a:rPr lang="en-ID" sz="1200" spc="-5" dirty="0"/>
              <a:t>of</a:t>
            </a:r>
            <a:r>
              <a:rPr lang="en-ID" sz="1200" spc="5" dirty="0"/>
              <a:t> </a:t>
            </a:r>
            <a:r>
              <a:rPr lang="en-ID" sz="1200" spc="-5" dirty="0"/>
              <a:t>and </a:t>
            </a:r>
            <a:r>
              <a:rPr lang="en-ID" sz="1200" dirty="0"/>
              <a:t>↓ </a:t>
            </a:r>
            <a:r>
              <a:rPr lang="en-ID" sz="1200" spc="-5" dirty="0"/>
              <a:t>in number</a:t>
            </a:r>
            <a:r>
              <a:rPr lang="en-ID" sz="1200" spc="-75" dirty="0"/>
              <a:t> </a:t>
            </a:r>
            <a:r>
              <a:rPr lang="en-ID" sz="1200" spc="-5" dirty="0"/>
              <a:t>of  taste</a:t>
            </a:r>
            <a:r>
              <a:rPr lang="en-ID" sz="1200" spc="-11" dirty="0"/>
              <a:t> </a:t>
            </a:r>
            <a:r>
              <a:rPr lang="en-ID" sz="1200" spc="-5" dirty="0"/>
              <a:t>buds		</a:t>
            </a:r>
            <a:r>
              <a:rPr lang="en-ID" sz="1200" dirty="0"/>
              <a:t>↓ </a:t>
            </a:r>
            <a:r>
              <a:rPr lang="en-ID" sz="1200" spc="-5" dirty="0"/>
              <a:t>hepatic blood</a:t>
            </a:r>
            <a:r>
              <a:rPr lang="en-ID" sz="1200" spc="11" dirty="0"/>
              <a:t> </a:t>
            </a:r>
            <a:r>
              <a:rPr lang="en-ID" sz="1200" spc="-5" dirty="0"/>
              <a:t>flow</a:t>
            </a:r>
            <a:endParaRPr lang="en-ID" sz="1200" dirty="0"/>
          </a:p>
          <a:p>
            <a:pPr marL="13566">
              <a:spcBef>
                <a:spcPts val="641"/>
              </a:spcBef>
            </a:pPr>
            <a:r>
              <a:rPr lang="en-ID" sz="1200" spc="-16" dirty="0"/>
              <a:t>Slowing </a:t>
            </a:r>
            <a:r>
              <a:rPr lang="en-ID" sz="1200" spc="-5" dirty="0"/>
              <a:t>in </a:t>
            </a:r>
            <a:r>
              <a:rPr lang="en-ID" sz="1200" spc="-5" dirty="0" err="1"/>
              <a:t>esophageal</a:t>
            </a:r>
            <a:r>
              <a:rPr lang="en-ID" sz="1200" spc="96" dirty="0"/>
              <a:t> </a:t>
            </a:r>
            <a:r>
              <a:rPr lang="en-ID" sz="1200" spc="-11" dirty="0"/>
              <a:t>emptying		</a:t>
            </a:r>
            <a:r>
              <a:rPr lang="en-ID" sz="1200" dirty="0"/>
              <a:t>↓ </a:t>
            </a:r>
            <a:r>
              <a:rPr lang="en-ID" sz="1200" spc="-5" dirty="0"/>
              <a:t>hepatic microsomal</a:t>
            </a:r>
            <a:r>
              <a:rPr lang="en-ID" sz="1200" spc="11" dirty="0"/>
              <a:t> </a:t>
            </a:r>
            <a:r>
              <a:rPr lang="en-ID" sz="1200" spc="-11" dirty="0"/>
              <a:t>oxidation</a:t>
            </a:r>
            <a:endParaRPr lang="en-ID" sz="1200" dirty="0"/>
          </a:p>
          <a:p>
            <a:pPr marL="13566">
              <a:spcBef>
                <a:spcPts val="641"/>
              </a:spcBef>
            </a:pPr>
            <a:r>
              <a:rPr lang="en-ID" sz="1200" dirty="0"/>
              <a:t>↓ </a:t>
            </a:r>
            <a:r>
              <a:rPr lang="en-ID" sz="1200" spc="-4" dirty="0"/>
              <a:t>HCl acid secretion; </a:t>
            </a:r>
            <a:r>
              <a:rPr lang="en-ID" sz="1200" dirty="0"/>
              <a:t>↓ </a:t>
            </a:r>
            <a:r>
              <a:rPr lang="en-ID" sz="1200" spc="-4" dirty="0"/>
              <a:t>gastric acid  secretion</a:t>
            </a:r>
            <a:endParaRPr lang="en-ID" sz="1200" spc="-5" dirty="0"/>
          </a:p>
          <a:p>
            <a:pPr marL="13566">
              <a:spcBef>
                <a:spcPts val="641"/>
              </a:spcBef>
            </a:pPr>
            <a:r>
              <a:rPr lang="en-ID" sz="1200" spc="-5" dirty="0"/>
              <a:t>Atrophy of the mucosal</a:t>
            </a:r>
            <a:r>
              <a:rPr lang="en-ID" sz="1200" dirty="0"/>
              <a:t> </a:t>
            </a:r>
            <a:r>
              <a:rPr lang="en-ID" sz="1200" spc="-5" dirty="0"/>
              <a:t>lining			</a:t>
            </a:r>
            <a:endParaRPr lang="en-ID" sz="1200" dirty="0"/>
          </a:p>
          <a:p>
            <a:pPr marL="13566">
              <a:spcBef>
                <a:spcPts val="641"/>
              </a:spcBef>
            </a:pPr>
            <a:r>
              <a:rPr lang="en-ID" sz="1200" dirty="0"/>
              <a:t>↓ </a:t>
            </a:r>
            <a:r>
              <a:rPr lang="en-ID" sz="1200" spc="-5" dirty="0"/>
              <a:t>absorption of</a:t>
            </a:r>
            <a:r>
              <a:rPr lang="en-ID" sz="1200" dirty="0"/>
              <a:t> </a:t>
            </a:r>
            <a:r>
              <a:rPr lang="en-ID" sz="1200" spc="-5" dirty="0"/>
              <a:t>Ca</a:t>
            </a:r>
            <a:endParaRPr lang="en-ID" sz="1200" dirty="0"/>
          </a:p>
          <a:p>
            <a:pPr marL="13566">
              <a:spcBef>
                <a:spcPts val="641"/>
              </a:spcBef>
            </a:pPr>
            <a:r>
              <a:rPr lang="en-ID" sz="1200" dirty="0"/>
              <a:t>↓ </a:t>
            </a:r>
            <a:r>
              <a:rPr lang="en-ID" sz="1200" spc="-5" dirty="0"/>
              <a:t>muscle tone in </a:t>
            </a:r>
            <a:r>
              <a:rPr lang="en-ID" sz="1200" spc="-16" dirty="0"/>
              <a:t>bowel</a:t>
            </a:r>
            <a:endParaRPr lang="en-ID" sz="1200" dirty="0"/>
          </a:p>
        </p:txBody>
      </p:sp>
      <p:sp>
        <p:nvSpPr>
          <p:cNvPr id="18" name="TextBox 17"/>
          <p:cNvSpPr txBox="1"/>
          <p:nvPr/>
        </p:nvSpPr>
        <p:spPr>
          <a:xfrm>
            <a:off x="1065056" y="2249797"/>
            <a:ext cx="4896544" cy="415494"/>
          </a:xfrm>
          <a:prstGeom prst="rect">
            <a:avLst/>
          </a:prstGeom>
          <a:noFill/>
        </p:spPr>
        <p:txBody>
          <a:bodyPr wrap="square" lIns="121917" tIns="60958" rIns="121917" bIns="60958" rtlCol="0">
            <a:spAutoFit/>
          </a:bodyPr>
          <a:lstStyle/>
          <a:p>
            <a:pPr algn="r"/>
            <a:r>
              <a:rPr lang="id-ID" altLang="ko-KR" b="1" dirty="0" err="1">
                <a:solidFill>
                  <a:schemeClr val="bg1"/>
                </a:solidFill>
                <a:cs typeface="Arial" pitchFamily="34" charset="0"/>
              </a:rPr>
              <a:t>Neurology</a:t>
            </a:r>
            <a:endParaRPr lang="ko-KR" altLang="en-US" b="1" dirty="0">
              <a:solidFill>
                <a:schemeClr val="bg1"/>
              </a:solidFill>
              <a:cs typeface="Arial" pitchFamily="34" charset="0"/>
            </a:endParaRPr>
          </a:p>
        </p:txBody>
      </p:sp>
      <p:sp>
        <p:nvSpPr>
          <p:cNvPr id="20" name="TextBox 19"/>
          <p:cNvSpPr txBox="1"/>
          <p:nvPr/>
        </p:nvSpPr>
        <p:spPr>
          <a:xfrm>
            <a:off x="6156904" y="4741733"/>
            <a:ext cx="4896544" cy="415494"/>
          </a:xfrm>
          <a:prstGeom prst="rect">
            <a:avLst/>
          </a:prstGeom>
          <a:noFill/>
        </p:spPr>
        <p:txBody>
          <a:bodyPr wrap="square" lIns="121917" tIns="60958" rIns="121917" bIns="60958" rtlCol="0">
            <a:spAutoFit/>
          </a:bodyPr>
          <a:lstStyle/>
          <a:p>
            <a:r>
              <a:rPr lang="id-ID" altLang="ko-KR" b="1" dirty="0" err="1">
                <a:solidFill>
                  <a:schemeClr val="bg1"/>
                </a:solidFill>
                <a:cs typeface="Arial" pitchFamily="34" charset="0"/>
              </a:rPr>
              <a:t>Immunology</a:t>
            </a:r>
            <a:endParaRPr lang="ko-KR" altLang="en-US" b="1" dirty="0">
              <a:solidFill>
                <a:schemeClr val="bg1"/>
              </a:solidFill>
              <a:cs typeface="Arial" pitchFamily="34" charset="0"/>
            </a:endParaRPr>
          </a:p>
        </p:txBody>
      </p:sp>
      <p:sp>
        <p:nvSpPr>
          <p:cNvPr id="6" name="그림 개체 틀 5">
            <a:extLst>
              <a:ext uri="{FF2B5EF4-FFF2-40B4-BE49-F238E27FC236}">
                <a16:creationId xmlns:a16="http://schemas.microsoft.com/office/drawing/2014/main" id="{E5637C38-C6C9-4A05-9C60-CD171429FB78}"/>
              </a:ext>
            </a:extLst>
          </p:cNvPr>
          <p:cNvSpPr>
            <a:spLocks noGrp="1"/>
          </p:cNvSpPr>
          <p:nvPr>
            <p:ph type="pic" idx="1"/>
          </p:nvPr>
        </p:nvSpPr>
        <p:spPr>
          <a:solidFill>
            <a:schemeClr val="bg1"/>
          </a:solidFill>
        </p:spPr>
      </p:sp>
      <p:sp>
        <p:nvSpPr>
          <p:cNvPr id="10" name="그림 개체 틀 9">
            <a:extLst>
              <a:ext uri="{FF2B5EF4-FFF2-40B4-BE49-F238E27FC236}">
                <a16:creationId xmlns:a16="http://schemas.microsoft.com/office/drawing/2014/main" id="{459C3F55-6389-4E18-A9C7-C15304DB1F29}"/>
              </a:ext>
            </a:extLst>
          </p:cNvPr>
          <p:cNvSpPr>
            <a:spLocks noGrp="1"/>
          </p:cNvSpPr>
          <p:nvPr>
            <p:ph type="pic" idx="10"/>
          </p:nvPr>
        </p:nvSpPr>
        <p:spPr/>
      </p:sp>
      <p:sp>
        <p:nvSpPr>
          <p:cNvPr id="8" name="그림 개체 틀 7">
            <a:extLst>
              <a:ext uri="{FF2B5EF4-FFF2-40B4-BE49-F238E27FC236}">
                <a16:creationId xmlns:a16="http://schemas.microsoft.com/office/drawing/2014/main" id="{291B9E70-43A8-4475-B266-1B39D8276404}"/>
              </a:ext>
            </a:extLst>
          </p:cNvPr>
          <p:cNvSpPr>
            <a:spLocks noGrp="1"/>
          </p:cNvSpPr>
          <p:nvPr>
            <p:ph type="pic" idx="11"/>
          </p:nvPr>
        </p:nvSpPr>
        <p:spPr/>
      </p:sp>
      <p:sp>
        <p:nvSpPr>
          <p:cNvPr id="21" name="Freeform 20"/>
          <p:cNvSpPr/>
          <p:nvPr/>
        </p:nvSpPr>
        <p:spPr>
          <a:xfrm>
            <a:off x="2524375" y="692357"/>
            <a:ext cx="902557" cy="912440"/>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p>
        </p:txBody>
      </p:sp>
      <p:sp>
        <p:nvSpPr>
          <p:cNvPr id="22" name="Oval 8">
            <a:extLst>
              <a:ext uri="{FF2B5EF4-FFF2-40B4-BE49-F238E27FC236}">
                <a16:creationId xmlns:a16="http://schemas.microsoft.com/office/drawing/2014/main" id="{74EBB748-CC70-4404-802B-A8E879379D9E}"/>
              </a:ext>
            </a:extLst>
          </p:cNvPr>
          <p:cNvSpPr/>
          <p:nvPr/>
        </p:nvSpPr>
        <p:spPr>
          <a:xfrm>
            <a:off x="8776288" y="3034583"/>
            <a:ext cx="868616" cy="950647"/>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chemeClr val="accent1">
              <a:lumMod val="50000"/>
            </a:schemeClr>
          </a:solidFill>
          <a:ln>
            <a:noFill/>
          </a:ln>
        </p:spPr>
        <p:style>
          <a:lnRef idx="3">
            <a:schemeClr val="lt1"/>
          </a:lnRef>
          <a:fillRef idx="1">
            <a:schemeClr val="accent1"/>
          </a:fillRef>
          <a:effectRef idx="1">
            <a:schemeClr val="accent1"/>
          </a:effectRef>
          <a:fontRef idx="minor">
            <a:schemeClr val="lt1"/>
          </a:fontRef>
        </p:style>
        <p:txBody>
          <a:bodyPr lIns="121917" tIns="60958" rIns="121917" bIns="60958" rtlCol="0" anchor="ctr"/>
          <a:lstStyle/>
          <a:p>
            <a:pPr algn="ctr"/>
            <a:endParaRPr lang="ko-KR" altLang="en-US"/>
          </a:p>
        </p:txBody>
      </p:sp>
      <p:sp>
        <p:nvSpPr>
          <p:cNvPr id="26" name="Teardrop 9"/>
          <p:cNvSpPr/>
          <p:nvPr/>
        </p:nvSpPr>
        <p:spPr>
          <a:xfrm rot="18900000">
            <a:off x="2590579" y="5388216"/>
            <a:ext cx="770148" cy="750624"/>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p>
        </p:txBody>
      </p:sp>
      <p:sp>
        <p:nvSpPr>
          <p:cNvPr id="7" name="Rectangle 6"/>
          <p:cNvSpPr/>
          <p:nvPr/>
        </p:nvSpPr>
        <p:spPr>
          <a:xfrm>
            <a:off x="6118853" y="688775"/>
            <a:ext cx="6096000" cy="369328"/>
          </a:xfrm>
          <a:prstGeom prst="rect">
            <a:avLst/>
          </a:prstGeom>
        </p:spPr>
        <p:txBody>
          <a:bodyPr lIns="121917" tIns="60958" rIns="121917" bIns="60958">
            <a:spAutoFit/>
          </a:bodyPr>
          <a:lstStyle/>
          <a:p>
            <a:pPr algn="just"/>
            <a:endParaRPr lang="id-ID" sz="1600" dirty="0"/>
          </a:p>
        </p:txBody>
      </p:sp>
      <p:sp>
        <p:nvSpPr>
          <p:cNvPr id="9" name="Rectangle 8"/>
          <p:cNvSpPr/>
          <p:nvPr/>
        </p:nvSpPr>
        <p:spPr>
          <a:xfrm>
            <a:off x="6105712" y="5318285"/>
            <a:ext cx="6096000" cy="692493"/>
          </a:xfrm>
          <a:prstGeom prst="rect">
            <a:avLst/>
          </a:prstGeom>
        </p:spPr>
        <p:txBody>
          <a:bodyPr lIns="121917" tIns="60958" rIns="121917" bIns="60958">
            <a:spAutoFit/>
          </a:bodyPr>
          <a:lstStyle/>
          <a:p>
            <a:pPr marL="12700">
              <a:lnSpc>
                <a:spcPct val="100000"/>
              </a:lnSpc>
              <a:spcBef>
                <a:spcPts val="700"/>
              </a:spcBef>
              <a:tabLst>
                <a:tab pos="2907665" algn="l"/>
              </a:tabLst>
            </a:pPr>
            <a:r>
              <a:rPr lang="en-ID" sz="1600" dirty="0">
                <a:latin typeface="Arial"/>
                <a:cs typeface="Arial"/>
              </a:rPr>
              <a:t>↓</a:t>
            </a:r>
            <a:r>
              <a:rPr lang="en-ID" sz="1600" spc="5" dirty="0">
                <a:latin typeface="Arial"/>
                <a:cs typeface="Arial"/>
              </a:rPr>
              <a:t> </a:t>
            </a:r>
            <a:r>
              <a:rPr lang="en-ID" sz="1600" spc="-5" dirty="0">
                <a:latin typeface="Arial"/>
                <a:cs typeface="Arial"/>
              </a:rPr>
              <a:t>Immune</a:t>
            </a:r>
            <a:r>
              <a:rPr lang="en-ID" sz="1600" spc="5" dirty="0">
                <a:latin typeface="Arial"/>
                <a:cs typeface="Arial"/>
              </a:rPr>
              <a:t> </a:t>
            </a:r>
            <a:r>
              <a:rPr lang="en-ID" sz="1600" spc="-5" dirty="0">
                <a:latin typeface="Arial"/>
                <a:cs typeface="Arial"/>
              </a:rPr>
              <a:t>function	</a:t>
            </a:r>
            <a:endParaRPr lang="en-ID" sz="1600" dirty="0">
              <a:latin typeface="Arial"/>
              <a:cs typeface="Arial"/>
            </a:endParaRPr>
          </a:p>
          <a:p>
            <a:pPr marL="12700">
              <a:lnSpc>
                <a:spcPct val="100000"/>
              </a:lnSpc>
              <a:spcBef>
                <a:spcPts val="600"/>
              </a:spcBef>
            </a:pPr>
            <a:r>
              <a:rPr lang="en-ID" sz="1600" dirty="0">
                <a:latin typeface="Arial"/>
                <a:cs typeface="Arial"/>
              </a:rPr>
              <a:t>↓ </a:t>
            </a:r>
            <a:r>
              <a:rPr lang="en-ID" sz="1600" spc="-20" dirty="0">
                <a:latin typeface="Arial"/>
                <a:cs typeface="Arial"/>
              </a:rPr>
              <a:t>T-cell</a:t>
            </a:r>
            <a:r>
              <a:rPr lang="en-ID" sz="1600" spc="-55" dirty="0">
                <a:latin typeface="Arial"/>
                <a:cs typeface="Arial"/>
              </a:rPr>
              <a:t> </a:t>
            </a:r>
            <a:r>
              <a:rPr lang="en-ID" sz="1600" spc="-5" dirty="0">
                <a:latin typeface="Arial"/>
                <a:cs typeface="Arial"/>
              </a:rPr>
              <a:t>activity</a:t>
            </a:r>
            <a:endParaRPr lang="en-ID" sz="1600" dirty="0">
              <a:latin typeface="Arial"/>
              <a:cs typeface="Arial"/>
            </a:endParaRPr>
          </a:p>
        </p:txBody>
      </p:sp>
      <p:sp>
        <p:nvSpPr>
          <p:cNvPr id="15" name="TextBox 14">
            <a:extLst>
              <a:ext uri="{FF2B5EF4-FFF2-40B4-BE49-F238E27FC236}">
                <a16:creationId xmlns:a16="http://schemas.microsoft.com/office/drawing/2014/main" id="{66AD08EF-E569-3343-B143-E2EE8EA4BCF8}"/>
              </a:ext>
            </a:extLst>
          </p:cNvPr>
          <p:cNvSpPr txBox="1"/>
          <p:nvPr/>
        </p:nvSpPr>
        <p:spPr>
          <a:xfrm>
            <a:off x="6156904" y="69795"/>
            <a:ext cx="4896544" cy="415494"/>
          </a:xfrm>
          <a:prstGeom prst="rect">
            <a:avLst/>
          </a:prstGeom>
          <a:noFill/>
        </p:spPr>
        <p:txBody>
          <a:bodyPr wrap="square" lIns="121917" tIns="60958" rIns="121917" bIns="60958" rtlCol="0">
            <a:spAutoFit/>
          </a:bodyPr>
          <a:lstStyle/>
          <a:p>
            <a:r>
              <a:rPr lang="id-ID" altLang="ko-KR" b="1" dirty="0" err="1">
                <a:solidFill>
                  <a:schemeClr val="bg1"/>
                </a:solidFill>
                <a:cs typeface="Arial" pitchFamily="34" charset="0"/>
              </a:rPr>
              <a:t>Gastroenterology</a:t>
            </a:r>
            <a:endParaRPr lang="ko-KR" altLang="en-US" b="1" dirty="0">
              <a:solidFill>
                <a:schemeClr val="bg1"/>
              </a:solidFill>
              <a:cs typeface="Arial" pitchFamily="34" charset="0"/>
            </a:endParaRPr>
          </a:p>
        </p:txBody>
      </p:sp>
      <p:sp>
        <p:nvSpPr>
          <p:cNvPr id="17" name="TextBox 16">
            <a:extLst>
              <a:ext uri="{FF2B5EF4-FFF2-40B4-BE49-F238E27FC236}">
                <a16:creationId xmlns:a16="http://schemas.microsoft.com/office/drawing/2014/main" id="{D2FE050C-E010-2E4A-9530-B0A5CA9971B8}"/>
              </a:ext>
            </a:extLst>
          </p:cNvPr>
          <p:cNvSpPr txBox="1"/>
          <p:nvPr/>
        </p:nvSpPr>
        <p:spPr>
          <a:xfrm>
            <a:off x="-17704" y="2659390"/>
            <a:ext cx="6116320" cy="1862048"/>
          </a:xfrm>
          <a:prstGeom prst="rect">
            <a:avLst/>
          </a:prstGeom>
          <a:noFill/>
        </p:spPr>
        <p:txBody>
          <a:bodyPr wrap="square">
            <a:spAutoFit/>
          </a:bodyPr>
          <a:lstStyle/>
          <a:p>
            <a:pPr marL="90805" marR="258445" algn="just">
              <a:lnSpc>
                <a:spcPct val="100000"/>
              </a:lnSpc>
              <a:spcBef>
                <a:spcPts val="310"/>
              </a:spcBef>
            </a:pPr>
            <a:r>
              <a:rPr lang="en-ID" sz="2000" dirty="0">
                <a:latin typeface="Arial"/>
                <a:cs typeface="Arial"/>
              </a:rPr>
              <a:t>↓ </a:t>
            </a:r>
            <a:r>
              <a:rPr lang="en-ID" sz="2000" spc="-5" dirty="0">
                <a:latin typeface="Arial"/>
                <a:cs typeface="Arial"/>
              </a:rPr>
              <a:t>number of neurons </a:t>
            </a:r>
            <a:r>
              <a:rPr lang="en-ID" sz="2000" dirty="0">
                <a:latin typeface="Arial"/>
                <a:cs typeface="Arial"/>
              </a:rPr>
              <a:t>&amp; ↑ </a:t>
            </a:r>
            <a:r>
              <a:rPr lang="en-ID" sz="2000" spc="-5" dirty="0">
                <a:latin typeface="Arial"/>
                <a:cs typeface="Arial"/>
              </a:rPr>
              <a:t>in  size </a:t>
            </a:r>
            <a:r>
              <a:rPr lang="en-ID" sz="2000" dirty="0">
                <a:latin typeface="Arial"/>
                <a:cs typeface="Arial"/>
              </a:rPr>
              <a:t>&amp; </a:t>
            </a:r>
            <a:r>
              <a:rPr lang="en-ID" sz="2000" spc="-5" dirty="0">
                <a:latin typeface="Arial"/>
                <a:cs typeface="Arial"/>
              </a:rPr>
              <a:t>number of</a:t>
            </a:r>
            <a:r>
              <a:rPr lang="en-ID" sz="2000" spc="-45" dirty="0">
                <a:latin typeface="Arial"/>
                <a:cs typeface="Arial"/>
              </a:rPr>
              <a:t> </a:t>
            </a:r>
            <a:r>
              <a:rPr lang="en-ID" sz="2000" spc="-5" dirty="0">
                <a:latin typeface="Arial"/>
                <a:cs typeface="Arial"/>
              </a:rPr>
              <a:t>neuroglial  </a:t>
            </a:r>
            <a:r>
              <a:rPr lang="en-ID" sz="2000" spc="-5" dirty="0" err="1">
                <a:latin typeface="Arial"/>
                <a:cs typeface="Arial"/>
              </a:rPr>
              <a:t>celss</a:t>
            </a:r>
            <a:endParaRPr lang="en-ID" sz="2000" dirty="0">
              <a:latin typeface="Arial"/>
              <a:cs typeface="Arial"/>
            </a:endParaRPr>
          </a:p>
          <a:p>
            <a:pPr marL="90805" marR="422275">
              <a:lnSpc>
                <a:spcPct val="100000"/>
              </a:lnSpc>
              <a:spcBef>
                <a:spcPts val="600"/>
              </a:spcBef>
            </a:pPr>
            <a:r>
              <a:rPr lang="en-ID" sz="2000" spc="-5" dirty="0">
                <a:latin typeface="Arial"/>
                <a:cs typeface="Arial"/>
              </a:rPr>
              <a:t>Decline in nerves </a:t>
            </a:r>
            <a:r>
              <a:rPr lang="en-ID" sz="2000" dirty="0">
                <a:latin typeface="Arial"/>
                <a:cs typeface="Arial"/>
              </a:rPr>
              <a:t>&amp;</a:t>
            </a:r>
            <a:r>
              <a:rPr lang="en-ID" sz="2000" spc="-35" dirty="0">
                <a:latin typeface="Arial"/>
                <a:cs typeface="Arial"/>
              </a:rPr>
              <a:t> </a:t>
            </a:r>
            <a:r>
              <a:rPr lang="en-ID" sz="2000" spc="-5" dirty="0">
                <a:latin typeface="Arial"/>
                <a:cs typeface="Arial"/>
              </a:rPr>
              <a:t>nerve  </a:t>
            </a:r>
            <a:r>
              <a:rPr lang="en-ID" sz="2000" spc="-5" dirty="0" err="1">
                <a:latin typeface="Arial"/>
                <a:cs typeface="Arial"/>
              </a:rPr>
              <a:t>fibers</a:t>
            </a:r>
            <a:endParaRPr lang="en-ID" sz="2000" dirty="0">
              <a:latin typeface="Arial"/>
              <a:cs typeface="Arial"/>
            </a:endParaRPr>
          </a:p>
          <a:p>
            <a:pPr marL="90805" marR="397510">
              <a:lnSpc>
                <a:spcPct val="100000"/>
              </a:lnSpc>
              <a:spcBef>
                <a:spcPts val="600"/>
              </a:spcBef>
            </a:pPr>
            <a:r>
              <a:rPr lang="en-ID" sz="2000" spc="-5" dirty="0">
                <a:latin typeface="Arial"/>
                <a:cs typeface="Arial"/>
              </a:rPr>
              <a:t>Atrophy of the brain </a:t>
            </a:r>
            <a:r>
              <a:rPr lang="en-ID" sz="2000" dirty="0">
                <a:latin typeface="Arial"/>
                <a:cs typeface="Arial"/>
              </a:rPr>
              <a:t>&amp; ↑</a:t>
            </a:r>
            <a:r>
              <a:rPr lang="en-ID" sz="2000" spc="-55" dirty="0">
                <a:latin typeface="Arial"/>
                <a:cs typeface="Arial"/>
              </a:rPr>
              <a:t> </a:t>
            </a:r>
            <a:r>
              <a:rPr lang="en-ID" sz="2000" spc="-5" dirty="0">
                <a:latin typeface="Arial"/>
                <a:cs typeface="Arial"/>
              </a:rPr>
              <a:t>in  cranial dead</a:t>
            </a:r>
            <a:r>
              <a:rPr lang="en-ID" sz="2000" dirty="0">
                <a:latin typeface="Arial"/>
                <a:cs typeface="Arial"/>
              </a:rPr>
              <a:t> </a:t>
            </a:r>
            <a:r>
              <a:rPr lang="en-ID" sz="2000" spc="-5" dirty="0">
                <a:latin typeface="Arial"/>
                <a:cs typeface="Arial"/>
              </a:rPr>
              <a:t>space</a:t>
            </a:r>
            <a:endParaRPr lang="en-ID" sz="2000" dirty="0">
              <a:latin typeface="Arial"/>
              <a:cs typeface="Arial"/>
            </a:endParaRPr>
          </a:p>
          <a:p>
            <a:pPr marL="90805" marR="179705">
              <a:lnSpc>
                <a:spcPct val="100000"/>
              </a:lnSpc>
              <a:spcBef>
                <a:spcPts val="600"/>
              </a:spcBef>
            </a:pPr>
            <a:r>
              <a:rPr lang="en-ID" sz="2000" spc="-5" dirty="0">
                <a:latin typeface="Arial"/>
                <a:cs typeface="Arial"/>
              </a:rPr>
              <a:t>Thickened leptomeninges in  spinal</a:t>
            </a:r>
            <a:r>
              <a:rPr lang="en-ID" sz="2000" dirty="0">
                <a:latin typeface="Arial"/>
                <a:cs typeface="Arial"/>
              </a:rPr>
              <a:t> </a:t>
            </a:r>
            <a:r>
              <a:rPr lang="en-ID" sz="2000" spc="-5" dirty="0">
                <a:latin typeface="Arial"/>
                <a:cs typeface="Arial"/>
              </a:rPr>
              <a:t>cord</a:t>
            </a:r>
            <a:endParaRPr lang="en-ID" sz="2000" dirty="0">
              <a:latin typeface="Arial"/>
              <a:cs typeface="Arial"/>
            </a:endParaRPr>
          </a:p>
        </p:txBody>
      </p:sp>
    </p:spTree>
    <p:extLst>
      <p:ext uri="{BB962C8B-B14F-4D97-AF65-F5344CB8AC3E}">
        <p14:creationId xmlns:p14="http://schemas.microsoft.com/office/powerpoint/2010/main" val="234794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6096000" y="147415"/>
            <a:ext cx="4896544" cy="415494"/>
          </a:xfrm>
          <a:prstGeom prst="rect">
            <a:avLst/>
          </a:prstGeom>
          <a:noFill/>
        </p:spPr>
        <p:txBody>
          <a:bodyPr wrap="square" lIns="121917" tIns="60958" rIns="121917" bIns="60958" rtlCol="0">
            <a:spAutoFit/>
          </a:bodyPr>
          <a:lstStyle/>
          <a:p>
            <a:r>
              <a:rPr lang="id-ID" altLang="ko-KR" b="1" dirty="0">
                <a:solidFill>
                  <a:schemeClr val="bg1"/>
                </a:solidFill>
                <a:cs typeface="Arial" pitchFamily="34" charset="0"/>
              </a:rPr>
              <a:t>Mobility and Rheumatology</a:t>
            </a:r>
            <a:endParaRPr lang="ko-KR" altLang="en-US" b="1" dirty="0">
              <a:solidFill>
                <a:schemeClr val="bg1"/>
              </a:solidFill>
              <a:cs typeface="Arial" pitchFamily="34" charset="0"/>
            </a:endParaRPr>
          </a:p>
        </p:txBody>
      </p:sp>
      <p:sp>
        <p:nvSpPr>
          <p:cNvPr id="18" name="TextBox 17"/>
          <p:cNvSpPr txBox="1"/>
          <p:nvPr/>
        </p:nvSpPr>
        <p:spPr>
          <a:xfrm>
            <a:off x="1049583" y="2319555"/>
            <a:ext cx="4896544" cy="415494"/>
          </a:xfrm>
          <a:prstGeom prst="rect">
            <a:avLst/>
          </a:prstGeom>
          <a:noFill/>
        </p:spPr>
        <p:txBody>
          <a:bodyPr wrap="square" lIns="121917" tIns="60958" rIns="121917" bIns="60958" rtlCol="0">
            <a:spAutoFit/>
          </a:bodyPr>
          <a:lstStyle/>
          <a:p>
            <a:pPr algn="r"/>
            <a:r>
              <a:rPr lang="id-ID" altLang="ko-KR" b="1" dirty="0">
                <a:solidFill>
                  <a:schemeClr val="bg1"/>
                </a:solidFill>
                <a:cs typeface="Arial" pitchFamily="34" charset="0"/>
              </a:rPr>
              <a:t>Nephrology</a:t>
            </a:r>
            <a:endParaRPr lang="ko-KR" altLang="en-US" b="1" dirty="0">
              <a:solidFill>
                <a:schemeClr val="bg1"/>
              </a:solidFill>
              <a:cs typeface="Arial" pitchFamily="34" charset="0"/>
            </a:endParaRPr>
          </a:p>
        </p:txBody>
      </p:sp>
      <p:sp>
        <p:nvSpPr>
          <p:cNvPr id="20" name="TextBox 19"/>
          <p:cNvSpPr txBox="1"/>
          <p:nvPr/>
        </p:nvSpPr>
        <p:spPr>
          <a:xfrm>
            <a:off x="6096000" y="4602831"/>
            <a:ext cx="4896544" cy="415494"/>
          </a:xfrm>
          <a:prstGeom prst="rect">
            <a:avLst/>
          </a:prstGeom>
          <a:noFill/>
        </p:spPr>
        <p:txBody>
          <a:bodyPr wrap="square" lIns="121917" tIns="60958" rIns="121917" bIns="60958" rtlCol="0">
            <a:spAutoFit/>
          </a:bodyPr>
          <a:lstStyle/>
          <a:p>
            <a:r>
              <a:rPr lang="id-ID" altLang="ko-KR" b="1" dirty="0" err="1">
                <a:solidFill>
                  <a:schemeClr val="bg1"/>
                </a:solidFill>
                <a:cs typeface="Arial" pitchFamily="34" charset="0"/>
              </a:rPr>
              <a:t>Skin</a:t>
            </a:r>
            <a:r>
              <a:rPr lang="id-ID" altLang="ko-KR" b="1" dirty="0">
                <a:solidFill>
                  <a:schemeClr val="bg1"/>
                </a:solidFill>
                <a:cs typeface="Arial" pitchFamily="34" charset="0"/>
              </a:rPr>
              <a:t>/</a:t>
            </a:r>
            <a:r>
              <a:rPr lang="id-ID" altLang="ko-KR" b="1" dirty="0" err="1">
                <a:solidFill>
                  <a:schemeClr val="bg1"/>
                </a:solidFill>
                <a:cs typeface="Arial" pitchFamily="34" charset="0"/>
              </a:rPr>
              <a:t>Integumentary</a:t>
            </a:r>
            <a:endParaRPr lang="ko-KR" altLang="en-US" b="1" dirty="0">
              <a:solidFill>
                <a:schemeClr val="bg1"/>
              </a:solidFill>
              <a:cs typeface="Arial" pitchFamily="34" charset="0"/>
            </a:endParaRPr>
          </a:p>
        </p:txBody>
      </p:sp>
      <p:sp>
        <p:nvSpPr>
          <p:cNvPr id="6" name="그림 개체 틀 5">
            <a:extLst>
              <a:ext uri="{FF2B5EF4-FFF2-40B4-BE49-F238E27FC236}">
                <a16:creationId xmlns:a16="http://schemas.microsoft.com/office/drawing/2014/main" id="{E5637C38-C6C9-4A05-9C60-CD171429FB78}"/>
              </a:ext>
            </a:extLst>
          </p:cNvPr>
          <p:cNvSpPr>
            <a:spLocks noGrp="1"/>
          </p:cNvSpPr>
          <p:nvPr>
            <p:ph type="pic" idx="1"/>
          </p:nvPr>
        </p:nvSpPr>
        <p:spPr>
          <a:solidFill>
            <a:schemeClr val="bg1"/>
          </a:solidFill>
        </p:spPr>
      </p:sp>
      <p:sp>
        <p:nvSpPr>
          <p:cNvPr id="10" name="그림 개체 틀 9">
            <a:extLst>
              <a:ext uri="{FF2B5EF4-FFF2-40B4-BE49-F238E27FC236}">
                <a16:creationId xmlns:a16="http://schemas.microsoft.com/office/drawing/2014/main" id="{459C3F55-6389-4E18-A9C7-C15304DB1F29}"/>
              </a:ext>
            </a:extLst>
          </p:cNvPr>
          <p:cNvSpPr>
            <a:spLocks noGrp="1"/>
          </p:cNvSpPr>
          <p:nvPr>
            <p:ph type="pic" idx="10"/>
          </p:nvPr>
        </p:nvSpPr>
        <p:spPr/>
      </p:sp>
      <p:sp>
        <p:nvSpPr>
          <p:cNvPr id="8" name="그림 개체 틀 7">
            <a:extLst>
              <a:ext uri="{FF2B5EF4-FFF2-40B4-BE49-F238E27FC236}">
                <a16:creationId xmlns:a16="http://schemas.microsoft.com/office/drawing/2014/main" id="{291B9E70-43A8-4475-B266-1B39D8276404}"/>
              </a:ext>
            </a:extLst>
          </p:cNvPr>
          <p:cNvSpPr>
            <a:spLocks noGrp="1"/>
          </p:cNvSpPr>
          <p:nvPr>
            <p:ph type="pic" idx="11"/>
          </p:nvPr>
        </p:nvSpPr>
        <p:spPr/>
      </p:sp>
      <p:sp>
        <p:nvSpPr>
          <p:cNvPr id="23" name="Freeform 107">
            <a:extLst>
              <a:ext uri="{FF2B5EF4-FFF2-40B4-BE49-F238E27FC236}">
                <a16:creationId xmlns:a16="http://schemas.microsoft.com/office/drawing/2014/main" id="{87BFF4CB-A687-4CC8-B34F-62CDE65C204C}"/>
              </a:ext>
            </a:extLst>
          </p:cNvPr>
          <p:cNvSpPr>
            <a:spLocks noChangeAspect="1"/>
          </p:cNvSpPr>
          <p:nvPr/>
        </p:nvSpPr>
        <p:spPr>
          <a:xfrm>
            <a:off x="2817158" y="692357"/>
            <a:ext cx="316988" cy="988520"/>
          </a:xfrm>
          <a:custGeom>
            <a:avLst/>
            <a:gdLst>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25685 w 779830"/>
              <a:gd name="connsiteY0" fmla="*/ 1331843 h 2449001"/>
              <a:gd name="connsiteX1" fmla="*/ 537004 w 779830"/>
              <a:gd name="connsiteY1" fmla="*/ 1379551 h 2449001"/>
              <a:gd name="connsiteX2" fmla="*/ 758434 w 779830"/>
              <a:gd name="connsiteY2" fmla="*/ 1406369 h 2449001"/>
              <a:gd name="connsiteX3" fmla="*/ 620492 w 779830"/>
              <a:gd name="connsiteY3" fmla="*/ 1741335 h 2449001"/>
              <a:gd name="connsiteX4" fmla="*/ 604589 w 779830"/>
              <a:gd name="connsiteY4" fmla="*/ 2441050 h 2449001"/>
              <a:gd name="connsiteX5" fmla="*/ 314367 w 779830"/>
              <a:gd name="connsiteY5" fmla="*/ 2445025 h 2449001"/>
              <a:gd name="connsiteX6" fmla="*/ 207024 w 779830"/>
              <a:gd name="connsiteY6" fmla="*/ 1673750 h 2449001"/>
              <a:gd name="connsiteX7" fmla="*/ 203049 w 779830"/>
              <a:gd name="connsiteY7" fmla="*/ 2441050 h 2449001"/>
              <a:gd name="connsiteX8" fmla="*/ 131487 w 779830"/>
              <a:gd name="connsiteY8" fmla="*/ 2449001 h 2449001"/>
              <a:gd name="connsiteX9" fmla="*/ 290 w 779830"/>
              <a:gd name="connsiteY9" fmla="*/ 1701579 h 2449001"/>
              <a:gd name="connsiteX10" fmla="*/ 95803 w 779830"/>
              <a:gd name="connsiteY10" fmla="*/ 1597201 h 2449001"/>
              <a:gd name="connsiteX11" fmla="*/ 84332 w 779830"/>
              <a:gd name="connsiteY11" fmla="*/ 1389262 h 2449001"/>
              <a:gd name="connsiteX12" fmla="*/ 334245 w 779830"/>
              <a:gd name="connsiteY12" fmla="*/ 1375575 h 2449001"/>
              <a:gd name="connsiteX13" fmla="*/ 425685 w 779830"/>
              <a:gd name="connsiteY13" fmla="*/ 1331843 h 2449001"/>
              <a:gd name="connsiteX14" fmla="*/ 238828 w 779830"/>
              <a:gd name="connsiteY14" fmla="*/ 0 h 2449001"/>
              <a:gd name="connsiteX15" fmla="*/ 552904 w 779830"/>
              <a:gd name="connsiteY15" fmla="*/ 0 h 2449001"/>
              <a:gd name="connsiteX16" fmla="*/ 684102 w 779830"/>
              <a:gd name="connsiteY16" fmla="*/ 962108 h 2449001"/>
              <a:gd name="connsiteX17" fmla="*/ 719882 w 779830"/>
              <a:gd name="connsiteY17" fmla="*/ 1307990 h 2449001"/>
              <a:gd name="connsiteX18" fmla="*/ 409781 w 779830"/>
              <a:gd name="connsiteY18" fmla="*/ 1268233 h 2449001"/>
              <a:gd name="connsiteX19" fmla="*/ 99681 w 779830"/>
              <a:gd name="connsiteY19" fmla="*/ 1288111 h 2449001"/>
              <a:gd name="connsiteX20" fmla="*/ 119559 w 779830"/>
              <a:gd name="connsiteY20" fmla="*/ 1017766 h 2449001"/>
              <a:gd name="connsiteX21" fmla="*/ 238828 w 779830"/>
              <a:gd name="connsiteY21" fmla="*/ 0 h 2449001"/>
              <a:gd name="connsiteX0" fmla="*/ 425766 w 779911"/>
              <a:gd name="connsiteY0" fmla="*/ 1331843 h 2449001"/>
              <a:gd name="connsiteX1" fmla="*/ 537085 w 779911"/>
              <a:gd name="connsiteY1" fmla="*/ 1379551 h 2449001"/>
              <a:gd name="connsiteX2" fmla="*/ 758515 w 779911"/>
              <a:gd name="connsiteY2" fmla="*/ 1406369 h 2449001"/>
              <a:gd name="connsiteX3" fmla="*/ 620573 w 779911"/>
              <a:gd name="connsiteY3" fmla="*/ 1741335 h 2449001"/>
              <a:gd name="connsiteX4" fmla="*/ 604670 w 779911"/>
              <a:gd name="connsiteY4" fmla="*/ 2441050 h 2449001"/>
              <a:gd name="connsiteX5" fmla="*/ 314448 w 779911"/>
              <a:gd name="connsiteY5" fmla="*/ 2445025 h 2449001"/>
              <a:gd name="connsiteX6" fmla="*/ 207105 w 779911"/>
              <a:gd name="connsiteY6" fmla="*/ 1673750 h 2449001"/>
              <a:gd name="connsiteX7" fmla="*/ 203130 w 779911"/>
              <a:gd name="connsiteY7" fmla="*/ 2441050 h 2449001"/>
              <a:gd name="connsiteX8" fmla="*/ 131568 w 779911"/>
              <a:gd name="connsiteY8" fmla="*/ 2449001 h 2449001"/>
              <a:gd name="connsiteX9" fmla="*/ 371 w 779911"/>
              <a:gd name="connsiteY9" fmla="*/ 1701579 h 2449001"/>
              <a:gd name="connsiteX10" fmla="*/ 95884 w 779911"/>
              <a:gd name="connsiteY10" fmla="*/ 1597201 h 2449001"/>
              <a:gd name="connsiteX11" fmla="*/ 84413 w 779911"/>
              <a:gd name="connsiteY11" fmla="*/ 1389262 h 2449001"/>
              <a:gd name="connsiteX12" fmla="*/ 334326 w 779911"/>
              <a:gd name="connsiteY12" fmla="*/ 1375575 h 2449001"/>
              <a:gd name="connsiteX13" fmla="*/ 425766 w 779911"/>
              <a:gd name="connsiteY13" fmla="*/ 1331843 h 2449001"/>
              <a:gd name="connsiteX14" fmla="*/ 238909 w 779911"/>
              <a:gd name="connsiteY14" fmla="*/ 0 h 2449001"/>
              <a:gd name="connsiteX15" fmla="*/ 552985 w 779911"/>
              <a:gd name="connsiteY15" fmla="*/ 0 h 2449001"/>
              <a:gd name="connsiteX16" fmla="*/ 684183 w 779911"/>
              <a:gd name="connsiteY16" fmla="*/ 962108 h 2449001"/>
              <a:gd name="connsiteX17" fmla="*/ 719963 w 779911"/>
              <a:gd name="connsiteY17" fmla="*/ 1307990 h 2449001"/>
              <a:gd name="connsiteX18" fmla="*/ 409862 w 779911"/>
              <a:gd name="connsiteY18" fmla="*/ 1268233 h 2449001"/>
              <a:gd name="connsiteX19" fmla="*/ 99762 w 779911"/>
              <a:gd name="connsiteY19" fmla="*/ 1288111 h 2449001"/>
              <a:gd name="connsiteX20" fmla="*/ 119640 w 779911"/>
              <a:gd name="connsiteY20" fmla="*/ 1017766 h 2449001"/>
              <a:gd name="connsiteX21" fmla="*/ 238909 w 779911"/>
              <a:gd name="connsiteY21" fmla="*/ 0 h 2449001"/>
              <a:gd name="connsiteX0" fmla="*/ 425696 w 779841"/>
              <a:gd name="connsiteY0" fmla="*/ 1331843 h 2449001"/>
              <a:gd name="connsiteX1" fmla="*/ 537015 w 779841"/>
              <a:gd name="connsiteY1" fmla="*/ 1379551 h 2449001"/>
              <a:gd name="connsiteX2" fmla="*/ 758445 w 779841"/>
              <a:gd name="connsiteY2" fmla="*/ 1406369 h 2449001"/>
              <a:gd name="connsiteX3" fmla="*/ 620503 w 779841"/>
              <a:gd name="connsiteY3" fmla="*/ 1741335 h 2449001"/>
              <a:gd name="connsiteX4" fmla="*/ 604600 w 779841"/>
              <a:gd name="connsiteY4" fmla="*/ 2441050 h 2449001"/>
              <a:gd name="connsiteX5" fmla="*/ 314378 w 779841"/>
              <a:gd name="connsiteY5" fmla="*/ 2445025 h 2449001"/>
              <a:gd name="connsiteX6" fmla="*/ 207035 w 779841"/>
              <a:gd name="connsiteY6" fmla="*/ 1673750 h 2449001"/>
              <a:gd name="connsiteX7" fmla="*/ 203060 w 779841"/>
              <a:gd name="connsiteY7" fmla="*/ 2441050 h 2449001"/>
              <a:gd name="connsiteX8" fmla="*/ 131498 w 779841"/>
              <a:gd name="connsiteY8" fmla="*/ 2449001 h 2449001"/>
              <a:gd name="connsiteX9" fmla="*/ 301 w 779841"/>
              <a:gd name="connsiteY9" fmla="*/ 1701579 h 2449001"/>
              <a:gd name="connsiteX10" fmla="*/ 95814 w 779841"/>
              <a:gd name="connsiteY10" fmla="*/ 1597201 h 2449001"/>
              <a:gd name="connsiteX11" fmla="*/ 84343 w 779841"/>
              <a:gd name="connsiteY11" fmla="*/ 1389262 h 2449001"/>
              <a:gd name="connsiteX12" fmla="*/ 334256 w 779841"/>
              <a:gd name="connsiteY12" fmla="*/ 1375575 h 2449001"/>
              <a:gd name="connsiteX13" fmla="*/ 425696 w 779841"/>
              <a:gd name="connsiteY13" fmla="*/ 1331843 h 2449001"/>
              <a:gd name="connsiteX14" fmla="*/ 238839 w 779841"/>
              <a:gd name="connsiteY14" fmla="*/ 0 h 2449001"/>
              <a:gd name="connsiteX15" fmla="*/ 552915 w 779841"/>
              <a:gd name="connsiteY15" fmla="*/ 0 h 2449001"/>
              <a:gd name="connsiteX16" fmla="*/ 684113 w 779841"/>
              <a:gd name="connsiteY16" fmla="*/ 962108 h 2449001"/>
              <a:gd name="connsiteX17" fmla="*/ 719893 w 779841"/>
              <a:gd name="connsiteY17" fmla="*/ 1307990 h 2449001"/>
              <a:gd name="connsiteX18" fmla="*/ 409792 w 779841"/>
              <a:gd name="connsiteY18" fmla="*/ 1268233 h 2449001"/>
              <a:gd name="connsiteX19" fmla="*/ 99692 w 779841"/>
              <a:gd name="connsiteY19" fmla="*/ 1288111 h 2449001"/>
              <a:gd name="connsiteX20" fmla="*/ 119570 w 779841"/>
              <a:gd name="connsiteY20" fmla="*/ 1017766 h 2449001"/>
              <a:gd name="connsiteX21" fmla="*/ 238839 w 779841"/>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19570 w 794874"/>
              <a:gd name="connsiteY20" fmla="*/ 1017766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1314"/>
              <a:gd name="connsiteY0" fmla="*/ 1331843 h 2449001"/>
              <a:gd name="connsiteX1" fmla="*/ 537015 w 791314"/>
              <a:gd name="connsiteY1" fmla="*/ 1379551 h 2449001"/>
              <a:gd name="connsiteX2" fmla="*/ 758445 w 791314"/>
              <a:gd name="connsiteY2" fmla="*/ 1406369 h 2449001"/>
              <a:gd name="connsiteX3" fmla="*/ 620503 w 791314"/>
              <a:gd name="connsiteY3" fmla="*/ 1741335 h 2449001"/>
              <a:gd name="connsiteX4" fmla="*/ 604600 w 791314"/>
              <a:gd name="connsiteY4" fmla="*/ 2441050 h 2449001"/>
              <a:gd name="connsiteX5" fmla="*/ 314378 w 791314"/>
              <a:gd name="connsiteY5" fmla="*/ 2445025 h 2449001"/>
              <a:gd name="connsiteX6" fmla="*/ 207035 w 791314"/>
              <a:gd name="connsiteY6" fmla="*/ 1673750 h 2449001"/>
              <a:gd name="connsiteX7" fmla="*/ 203060 w 791314"/>
              <a:gd name="connsiteY7" fmla="*/ 2441050 h 2449001"/>
              <a:gd name="connsiteX8" fmla="*/ 131498 w 791314"/>
              <a:gd name="connsiteY8" fmla="*/ 2449001 h 2449001"/>
              <a:gd name="connsiteX9" fmla="*/ 301 w 791314"/>
              <a:gd name="connsiteY9" fmla="*/ 1701579 h 2449001"/>
              <a:gd name="connsiteX10" fmla="*/ 95814 w 791314"/>
              <a:gd name="connsiteY10" fmla="*/ 1597201 h 2449001"/>
              <a:gd name="connsiteX11" fmla="*/ 84343 w 791314"/>
              <a:gd name="connsiteY11" fmla="*/ 1389262 h 2449001"/>
              <a:gd name="connsiteX12" fmla="*/ 334256 w 791314"/>
              <a:gd name="connsiteY12" fmla="*/ 1375575 h 2449001"/>
              <a:gd name="connsiteX13" fmla="*/ 425696 w 791314"/>
              <a:gd name="connsiteY13" fmla="*/ 1331843 h 2449001"/>
              <a:gd name="connsiteX14" fmla="*/ 218310 w 791314"/>
              <a:gd name="connsiteY14" fmla="*/ 0 h 2449001"/>
              <a:gd name="connsiteX15" fmla="*/ 570023 w 791314"/>
              <a:gd name="connsiteY15" fmla="*/ 3422 h 2449001"/>
              <a:gd name="connsiteX16" fmla="*/ 677271 w 791314"/>
              <a:gd name="connsiteY16" fmla="*/ 938156 h 2449001"/>
              <a:gd name="connsiteX17" fmla="*/ 719893 w 791314"/>
              <a:gd name="connsiteY17" fmla="*/ 1307990 h 2449001"/>
              <a:gd name="connsiteX18" fmla="*/ 409792 w 791314"/>
              <a:gd name="connsiteY18" fmla="*/ 1268233 h 2449001"/>
              <a:gd name="connsiteX19" fmla="*/ 99692 w 791314"/>
              <a:gd name="connsiteY19" fmla="*/ 1288111 h 2449001"/>
              <a:gd name="connsiteX20" fmla="*/ 133257 w 791314"/>
              <a:gd name="connsiteY20" fmla="*/ 945913 h 2449001"/>
              <a:gd name="connsiteX21" fmla="*/ 218310 w 791314"/>
              <a:gd name="connsiteY21" fmla="*/ 0 h 2449001"/>
              <a:gd name="connsiteX0" fmla="*/ 425696 w 791740"/>
              <a:gd name="connsiteY0" fmla="*/ 1331843 h 2449001"/>
              <a:gd name="connsiteX1" fmla="*/ 537015 w 791740"/>
              <a:gd name="connsiteY1" fmla="*/ 1379551 h 2449001"/>
              <a:gd name="connsiteX2" fmla="*/ 775553 w 791740"/>
              <a:gd name="connsiteY2" fmla="*/ 1406369 h 2449001"/>
              <a:gd name="connsiteX3" fmla="*/ 620503 w 791740"/>
              <a:gd name="connsiteY3" fmla="*/ 1741335 h 2449001"/>
              <a:gd name="connsiteX4" fmla="*/ 604600 w 791740"/>
              <a:gd name="connsiteY4" fmla="*/ 2441050 h 2449001"/>
              <a:gd name="connsiteX5" fmla="*/ 314378 w 791740"/>
              <a:gd name="connsiteY5" fmla="*/ 2445025 h 2449001"/>
              <a:gd name="connsiteX6" fmla="*/ 207035 w 791740"/>
              <a:gd name="connsiteY6" fmla="*/ 1673750 h 2449001"/>
              <a:gd name="connsiteX7" fmla="*/ 203060 w 791740"/>
              <a:gd name="connsiteY7" fmla="*/ 2441050 h 2449001"/>
              <a:gd name="connsiteX8" fmla="*/ 131498 w 791740"/>
              <a:gd name="connsiteY8" fmla="*/ 2449001 h 2449001"/>
              <a:gd name="connsiteX9" fmla="*/ 301 w 791740"/>
              <a:gd name="connsiteY9" fmla="*/ 1701579 h 2449001"/>
              <a:gd name="connsiteX10" fmla="*/ 95814 w 791740"/>
              <a:gd name="connsiteY10" fmla="*/ 1597201 h 2449001"/>
              <a:gd name="connsiteX11" fmla="*/ 84343 w 791740"/>
              <a:gd name="connsiteY11" fmla="*/ 1389262 h 2449001"/>
              <a:gd name="connsiteX12" fmla="*/ 334256 w 791740"/>
              <a:gd name="connsiteY12" fmla="*/ 1375575 h 2449001"/>
              <a:gd name="connsiteX13" fmla="*/ 425696 w 791740"/>
              <a:gd name="connsiteY13" fmla="*/ 1331843 h 2449001"/>
              <a:gd name="connsiteX14" fmla="*/ 218310 w 791740"/>
              <a:gd name="connsiteY14" fmla="*/ 0 h 2449001"/>
              <a:gd name="connsiteX15" fmla="*/ 570023 w 791740"/>
              <a:gd name="connsiteY15" fmla="*/ 3422 h 2449001"/>
              <a:gd name="connsiteX16" fmla="*/ 677271 w 791740"/>
              <a:gd name="connsiteY16" fmla="*/ 938156 h 2449001"/>
              <a:gd name="connsiteX17" fmla="*/ 719893 w 791740"/>
              <a:gd name="connsiteY17" fmla="*/ 1307990 h 2449001"/>
              <a:gd name="connsiteX18" fmla="*/ 409792 w 791740"/>
              <a:gd name="connsiteY18" fmla="*/ 1268233 h 2449001"/>
              <a:gd name="connsiteX19" fmla="*/ 99692 w 791740"/>
              <a:gd name="connsiteY19" fmla="*/ 1288111 h 2449001"/>
              <a:gd name="connsiteX20" fmla="*/ 133257 w 791740"/>
              <a:gd name="connsiteY20" fmla="*/ 945913 h 2449001"/>
              <a:gd name="connsiteX21" fmla="*/ 218310 w 791740"/>
              <a:gd name="connsiteY21" fmla="*/ 0 h 2449001"/>
              <a:gd name="connsiteX0" fmla="*/ 425696 w 798638"/>
              <a:gd name="connsiteY0" fmla="*/ 1331843 h 2449001"/>
              <a:gd name="connsiteX1" fmla="*/ 537015 w 798638"/>
              <a:gd name="connsiteY1" fmla="*/ 1379551 h 2449001"/>
              <a:gd name="connsiteX2" fmla="*/ 775553 w 798638"/>
              <a:gd name="connsiteY2" fmla="*/ 1406369 h 2449001"/>
              <a:gd name="connsiteX3" fmla="*/ 620503 w 798638"/>
              <a:gd name="connsiteY3" fmla="*/ 1741335 h 2449001"/>
              <a:gd name="connsiteX4" fmla="*/ 604600 w 798638"/>
              <a:gd name="connsiteY4" fmla="*/ 2441050 h 2449001"/>
              <a:gd name="connsiteX5" fmla="*/ 314378 w 798638"/>
              <a:gd name="connsiteY5" fmla="*/ 2445025 h 2449001"/>
              <a:gd name="connsiteX6" fmla="*/ 207035 w 798638"/>
              <a:gd name="connsiteY6" fmla="*/ 1673750 h 2449001"/>
              <a:gd name="connsiteX7" fmla="*/ 203060 w 798638"/>
              <a:gd name="connsiteY7" fmla="*/ 2441050 h 2449001"/>
              <a:gd name="connsiteX8" fmla="*/ 131498 w 798638"/>
              <a:gd name="connsiteY8" fmla="*/ 2449001 h 2449001"/>
              <a:gd name="connsiteX9" fmla="*/ 301 w 798638"/>
              <a:gd name="connsiteY9" fmla="*/ 1701579 h 2449001"/>
              <a:gd name="connsiteX10" fmla="*/ 95814 w 798638"/>
              <a:gd name="connsiteY10" fmla="*/ 1597201 h 2449001"/>
              <a:gd name="connsiteX11" fmla="*/ 84343 w 798638"/>
              <a:gd name="connsiteY11" fmla="*/ 1389262 h 2449001"/>
              <a:gd name="connsiteX12" fmla="*/ 334256 w 798638"/>
              <a:gd name="connsiteY12" fmla="*/ 1375575 h 2449001"/>
              <a:gd name="connsiteX13" fmla="*/ 425696 w 798638"/>
              <a:gd name="connsiteY13" fmla="*/ 1331843 h 2449001"/>
              <a:gd name="connsiteX14" fmla="*/ 218310 w 798638"/>
              <a:gd name="connsiteY14" fmla="*/ 0 h 2449001"/>
              <a:gd name="connsiteX15" fmla="*/ 570023 w 798638"/>
              <a:gd name="connsiteY15" fmla="*/ 3422 h 2449001"/>
              <a:gd name="connsiteX16" fmla="*/ 677271 w 798638"/>
              <a:gd name="connsiteY16" fmla="*/ 938156 h 2449001"/>
              <a:gd name="connsiteX17" fmla="*/ 719893 w 798638"/>
              <a:gd name="connsiteY17" fmla="*/ 1307990 h 2449001"/>
              <a:gd name="connsiteX18" fmla="*/ 409792 w 798638"/>
              <a:gd name="connsiteY18" fmla="*/ 1268233 h 2449001"/>
              <a:gd name="connsiteX19" fmla="*/ 99692 w 798638"/>
              <a:gd name="connsiteY19" fmla="*/ 1288111 h 2449001"/>
              <a:gd name="connsiteX20" fmla="*/ 133257 w 798638"/>
              <a:gd name="connsiteY20" fmla="*/ 945913 h 2449001"/>
              <a:gd name="connsiteX21" fmla="*/ 218310 w 798638"/>
              <a:gd name="connsiteY21" fmla="*/ 0 h 2449001"/>
              <a:gd name="connsiteX0" fmla="*/ 425696 w 798137"/>
              <a:gd name="connsiteY0" fmla="*/ 1331843 h 2449001"/>
              <a:gd name="connsiteX1" fmla="*/ 537015 w 798137"/>
              <a:gd name="connsiteY1" fmla="*/ 1379551 h 2449001"/>
              <a:gd name="connsiteX2" fmla="*/ 775553 w 798137"/>
              <a:gd name="connsiteY2" fmla="*/ 1406369 h 2449001"/>
              <a:gd name="connsiteX3" fmla="*/ 613659 w 798137"/>
              <a:gd name="connsiteY3" fmla="*/ 1785816 h 2449001"/>
              <a:gd name="connsiteX4" fmla="*/ 604600 w 798137"/>
              <a:gd name="connsiteY4" fmla="*/ 2441050 h 2449001"/>
              <a:gd name="connsiteX5" fmla="*/ 314378 w 798137"/>
              <a:gd name="connsiteY5" fmla="*/ 2445025 h 2449001"/>
              <a:gd name="connsiteX6" fmla="*/ 207035 w 798137"/>
              <a:gd name="connsiteY6" fmla="*/ 1673750 h 2449001"/>
              <a:gd name="connsiteX7" fmla="*/ 203060 w 798137"/>
              <a:gd name="connsiteY7" fmla="*/ 2441050 h 2449001"/>
              <a:gd name="connsiteX8" fmla="*/ 131498 w 798137"/>
              <a:gd name="connsiteY8" fmla="*/ 2449001 h 2449001"/>
              <a:gd name="connsiteX9" fmla="*/ 301 w 798137"/>
              <a:gd name="connsiteY9" fmla="*/ 1701579 h 2449001"/>
              <a:gd name="connsiteX10" fmla="*/ 95814 w 798137"/>
              <a:gd name="connsiteY10" fmla="*/ 1597201 h 2449001"/>
              <a:gd name="connsiteX11" fmla="*/ 84343 w 798137"/>
              <a:gd name="connsiteY11" fmla="*/ 1389262 h 2449001"/>
              <a:gd name="connsiteX12" fmla="*/ 334256 w 798137"/>
              <a:gd name="connsiteY12" fmla="*/ 1375575 h 2449001"/>
              <a:gd name="connsiteX13" fmla="*/ 425696 w 798137"/>
              <a:gd name="connsiteY13" fmla="*/ 1331843 h 2449001"/>
              <a:gd name="connsiteX14" fmla="*/ 218310 w 798137"/>
              <a:gd name="connsiteY14" fmla="*/ 0 h 2449001"/>
              <a:gd name="connsiteX15" fmla="*/ 570023 w 798137"/>
              <a:gd name="connsiteY15" fmla="*/ 3422 h 2449001"/>
              <a:gd name="connsiteX16" fmla="*/ 677271 w 798137"/>
              <a:gd name="connsiteY16" fmla="*/ 938156 h 2449001"/>
              <a:gd name="connsiteX17" fmla="*/ 719893 w 798137"/>
              <a:gd name="connsiteY17" fmla="*/ 1307990 h 2449001"/>
              <a:gd name="connsiteX18" fmla="*/ 409792 w 798137"/>
              <a:gd name="connsiteY18" fmla="*/ 1268233 h 2449001"/>
              <a:gd name="connsiteX19" fmla="*/ 99692 w 798137"/>
              <a:gd name="connsiteY19" fmla="*/ 1288111 h 2449001"/>
              <a:gd name="connsiteX20" fmla="*/ 133257 w 798137"/>
              <a:gd name="connsiteY20" fmla="*/ 945913 h 2449001"/>
              <a:gd name="connsiteX21" fmla="*/ 218310 w 798137"/>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07035 w 797686"/>
              <a:gd name="connsiteY6" fmla="*/ 1673750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24143 w 797686"/>
              <a:gd name="connsiteY6" fmla="*/ 1721654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05179 w 777169"/>
              <a:gd name="connsiteY0" fmla="*/ 1331843 h 2449001"/>
              <a:gd name="connsiteX1" fmla="*/ 516498 w 777169"/>
              <a:gd name="connsiteY1" fmla="*/ 1379551 h 2449001"/>
              <a:gd name="connsiteX2" fmla="*/ 755036 w 777169"/>
              <a:gd name="connsiteY2" fmla="*/ 1406369 h 2449001"/>
              <a:gd name="connsiteX3" fmla="*/ 593142 w 777169"/>
              <a:gd name="connsiteY3" fmla="*/ 1785816 h 2449001"/>
              <a:gd name="connsiteX4" fmla="*/ 584083 w 777169"/>
              <a:gd name="connsiteY4" fmla="*/ 2441050 h 2449001"/>
              <a:gd name="connsiteX5" fmla="*/ 293861 w 777169"/>
              <a:gd name="connsiteY5" fmla="*/ 2445025 h 2449001"/>
              <a:gd name="connsiteX6" fmla="*/ 203626 w 777169"/>
              <a:gd name="connsiteY6" fmla="*/ 1721654 h 2449001"/>
              <a:gd name="connsiteX7" fmla="*/ 182543 w 777169"/>
              <a:gd name="connsiteY7" fmla="*/ 2441050 h 2449001"/>
              <a:gd name="connsiteX8" fmla="*/ 110981 w 777169"/>
              <a:gd name="connsiteY8" fmla="*/ 2449001 h 2449001"/>
              <a:gd name="connsiteX9" fmla="*/ 313 w 777169"/>
              <a:gd name="connsiteY9" fmla="*/ 1749481 h 2449001"/>
              <a:gd name="connsiteX10" fmla="*/ 92405 w 777169"/>
              <a:gd name="connsiteY10" fmla="*/ 1641682 h 2449001"/>
              <a:gd name="connsiteX11" fmla="*/ 63826 w 777169"/>
              <a:gd name="connsiteY11" fmla="*/ 1389262 h 2449001"/>
              <a:gd name="connsiteX12" fmla="*/ 313739 w 777169"/>
              <a:gd name="connsiteY12" fmla="*/ 1375575 h 2449001"/>
              <a:gd name="connsiteX13" fmla="*/ 405179 w 777169"/>
              <a:gd name="connsiteY13" fmla="*/ 1331843 h 2449001"/>
              <a:gd name="connsiteX14" fmla="*/ 197793 w 777169"/>
              <a:gd name="connsiteY14" fmla="*/ 0 h 2449001"/>
              <a:gd name="connsiteX15" fmla="*/ 549506 w 777169"/>
              <a:gd name="connsiteY15" fmla="*/ 3422 h 2449001"/>
              <a:gd name="connsiteX16" fmla="*/ 656754 w 777169"/>
              <a:gd name="connsiteY16" fmla="*/ 938156 h 2449001"/>
              <a:gd name="connsiteX17" fmla="*/ 699376 w 777169"/>
              <a:gd name="connsiteY17" fmla="*/ 1307990 h 2449001"/>
              <a:gd name="connsiteX18" fmla="*/ 389275 w 777169"/>
              <a:gd name="connsiteY18" fmla="*/ 1268233 h 2449001"/>
              <a:gd name="connsiteX19" fmla="*/ 79175 w 777169"/>
              <a:gd name="connsiteY19" fmla="*/ 1288111 h 2449001"/>
              <a:gd name="connsiteX20" fmla="*/ 112740 w 777169"/>
              <a:gd name="connsiteY20" fmla="*/ 945913 h 2449001"/>
              <a:gd name="connsiteX21" fmla="*/ 197793 w 777169"/>
              <a:gd name="connsiteY21" fmla="*/ 0 h 2449001"/>
              <a:gd name="connsiteX0" fmla="*/ 413332 w 785322"/>
              <a:gd name="connsiteY0" fmla="*/ 1331843 h 2449001"/>
              <a:gd name="connsiteX1" fmla="*/ 524651 w 785322"/>
              <a:gd name="connsiteY1" fmla="*/ 1379551 h 2449001"/>
              <a:gd name="connsiteX2" fmla="*/ 763189 w 785322"/>
              <a:gd name="connsiteY2" fmla="*/ 1406369 h 2449001"/>
              <a:gd name="connsiteX3" fmla="*/ 601295 w 785322"/>
              <a:gd name="connsiteY3" fmla="*/ 1785816 h 2449001"/>
              <a:gd name="connsiteX4" fmla="*/ 592236 w 785322"/>
              <a:gd name="connsiteY4" fmla="*/ 2441050 h 2449001"/>
              <a:gd name="connsiteX5" fmla="*/ 302014 w 785322"/>
              <a:gd name="connsiteY5" fmla="*/ 2445025 h 2449001"/>
              <a:gd name="connsiteX6" fmla="*/ 211779 w 785322"/>
              <a:gd name="connsiteY6" fmla="*/ 1721654 h 2449001"/>
              <a:gd name="connsiteX7" fmla="*/ 190696 w 785322"/>
              <a:gd name="connsiteY7" fmla="*/ 2441050 h 2449001"/>
              <a:gd name="connsiteX8" fmla="*/ 119134 w 785322"/>
              <a:gd name="connsiteY8" fmla="*/ 2449001 h 2449001"/>
              <a:gd name="connsiteX9" fmla="*/ 8466 w 785322"/>
              <a:gd name="connsiteY9" fmla="*/ 1749481 h 2449001"/>
              <a:gd name="connsiteX10" fmla="*/ 100558 w 785322"/>
              <a:gd name="connsiteY10" fmla="*/ 1641682 h 2449001"/>
              <a:gd name="connsiteX11" fmla="*/ 71979 w 785322"/>
              <a:gd name="connsiteY11" fmla="*/ 1389262 h 2449001"/>
              <a:gd name="connsiteX12" fmla="*/ 321892 w 785322"/>
              <a:gd name="connsiteY12" fmla="*/ 1375575 h 2449001"/>
              <a:gd name="connsiteX13" fmla="*/ 413332 w 785322"/>
              <a:gd name="connsiteY13" fmla="*/ 1331843 h 2449001"/>
              <a:gd name="connsiteX14" fmla="*/ 205946 w 785322"/>
              <a:gd name="connsiteY14" fmla="*/ 0 h 2449001"/>
              <a:gd name="connsiteX15" fmla="*/ 557659 w 785322"/>
              <a:gd name="connsiteY15" fmla="*/ 3422 h 2449001"/>
              <a:gd name="connsiteX16" fmla="*/ 664907 w 785322"/>
              <a:gd name="connsiteY16" fmla="*/ 938156 h 2449001"/>
              <a:gd name="connsiteX17" fmla="*/ 707529 w 785322"/>
              <a:gd name="connsiteY17" fmla="*/ 1307990 h 2449001"/>
              <a:gd name="connsiteX18" fmla="*/ 397428 w 785322"/>
              <a:gd name="connsiteY18" fmla="*/ 1268233 h 2449001"/>
              <a:gd name="connsiteX19" fmla="*/ 87328 w 785322"/>
              <a:gd name="connsiteY19" fmla="*/ 1288111 h 2449001"/>
              <a:gd name="connsiteX20" fmla="*/ 120893 w 785322"/>
              <a:gd name="connsiteY20" fmla="*/ 945913 h 2449001"/>
              <a:gd name="connsiteX21" fmla="*/ 205946 w 785322"/>
              <a:gd name="connsiteY21" fmla="*/ 0 h 24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5322" h="2449001">
                <a:moveTo>
                  <a:pt x="413332" y="1331843"/>
                </a:moveTo>
                <a:cubicBezTo>
                  <a:pt x="470316" y="1339795"/>
                  <a:pt x="487545" y="1363648"/>
                  <a:pt x="524651" y="1379551"/>
                </a:cubicBezTo>
                <a:cubicBezTo>
                  <a:pt x="598461" y="1388490"/>
                  <a:pt x="730438" y="1342684"/>
                  <a:pt x="763189" y="1406369"/>
                </a:cubicBezTo>
                <a:cubicBezTo>
                  <a:pt x="860365" y="1644887"/>
                  <a:pt x="606378" y="1660931"/>
                  <a:pt x="601295" y="1785816"/>
                </a:cubicBezTo>
                <a:cubicBezTo>
                  <a:pt x="592018" y="1995200"/>
                  <a:pt x="585610" y="2024932"/>
                  <a:pt x="592236" y="2441050"/>
                </a:cubicBezTo>
                <a:lnTo>
                  <a:pt x="302014" y="2445025"/>
                </a:lnTo>
                <a:cubicBezTo>
                  <a:pt x="266233" y="2198535"/>
                  <a:pt x="340856" y="1660357"/>
                  <a:pt x="211779" y="1721654"/>
                </a:cubicBezTo>
                <a:cubicBezTo>
                  <a:pt x="170697" y="1762736"/>
                  <a:pt x="192021" y="2185283"/>
                  <a:pt x="190696" y="2441050"/>
                </a:cubicBezTo>
                <a:cubicBezTo>
                  <a:pt x="146301" y="2445688"/>
                  <a:pt x="179432" y="2445688"/>
                  <a:pt x="119134" y="2449001"/>
                </a:cubicBezTo>
                <a:cubicBezTo>
                  <a:pt x="103231" y="1623390"/>
                  <a:pt x="60150" y="1875377"/>
                  <a:pt x="8466" y="1749481"/>
                </a:cubicBezTo>
                <a:cubicBezTo>
                  <a:pt x="-31697" y="1604092"/>
                  <a:pt x="83130" y="1642413"/>
                  <a:pt x="100558" y="1641682"/>
                </a:cubicBezTo>
                <a:cubicBezTo>
                  <a:pt x="5622" y="1561516"/>
                  <a:pt x="-3874" y="1450657"/>
                  <a:pt x="71979" y="1389262"/>
                </a:cubicBezTo>
                <a:cubicBezTo>
                  <a:pt x="119567" y="1358010"/>
                  <a:pt x="239728" y="1375575"/>
                  <a:pt x="321892" y="1375575"/>
                </a:cubicBezTo>
                <a:cubicBezTo>
                  <a:pt x="347071" y="1360998"/>
                  <a:pt x="364299" y="1334493"/>
                  <a:pt x="413332" y="1331843"/>
                </a:cubicBezTo>
                <a:close/>
                <a:moveTo>
                  <a:pt x="205946" y="0"/>
                </a:moveTo>
                <a:lnTo>
                  <a:pt x="557659" y="3422"/>
                </a:lnTo>
                <a:cubicBezTo>
                  <a:pt x="580863" y="327547"/>
                  <a:pt x="489978" y="820211"/>
                  <a:pt x="664907" y="938156"/>
                </a:cubicBezTo>
                <a:cubicBezTo>
                  <a:pt x="834535" y="1061401"/>
                  <a:pt x="785141" y="1256861"/>
                  <a:pt x="707529" y="1307990"/>
                </a:cubicBezTo>
                <a:cubicBezTo>
                  <a:pt x="596211" y="1362324"/>
                  <a:pt x="496819" y="1313291"/>
                  <a:pt x="397428" y="1268233"/>
                </a:cubicBezTo>
                <a:cubicBezTo>
                  <a:pt x="324542" y="1317265"/>
                  <a:pt x="192020" y="1358347"/>
                  <a:pt x="87328" y="1288111"/>
                </a:cubicBezTo>
                <a:cubicBezTo>
                  <a:pt x="-33267" y="1184744"/>
                  <a:pt x="58608" y="985670"/>
                  <a:pt x="120893" y="945913"/>
                </a:cubicBezTo>
                <a:cubicBezTo>
                  <a:pt x="259584" y="846619"/>
                  <a:pt x="211126" y="365206"/>
                  <a:pt x="205946"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p>
        </p:txBody>
      </p:sp>
      <p:sp>
        <p:nvSpPr>
          <p:cNvPr id="24" name="Freeform 50">
            <a:extLst>
              <a:ext uri="{FF2B5EF4-FFF2-40B4-BE49-F238E27FC236}">
                <a16:creationId xmlns:a16="http://schemas.microsoft.com/office/drawing/2014/main" id="{9598CB4F-9330-4607-8A3E-228B5388DCBE}"/>
              </a:ext>
            </a:extLst>
          </p:cNvPr>
          <p:cNvSpPr>
            <a:spLocks noChangeAspect="1"/>
          </p:cNvSpPr>
          <p:nvPr/>
        </p:nvSpPr>
        <p:spPr>
          <a:xfrm>
            <a:off x="8727681" y="3182819"/>
            <a:ext cx="965831" cy="815591"/>
          </a:xfrm>
          <a:custGeom>
            <a:avLst/>
            <a:gdLst/>
            <a:ahLst/>
            <a:cxnLst/>
            <a:rect l="l" t="t" r="r" b="b"/>
            <a:pathLst>
              <a:path w="3213653" h="2719059">
                <a:moveTo>
                  <a:pt x="1378151" y="1333546"/>
                </a:moveTo>
                <a:cubicBezTo>
                  <a:pt x="1319627" y="1375402"/>
                  <a:pt x="1250513" y="1400241"/>
                  <a:pt x="1177640" y="1404742"/>
                </a:cubicBezTo>
                <a:cubicBezTo>
                  <a:pt x="1183273" y="1421668"/>
                  <a:pt x="1185388" y="1439329"/>
                  <a:pt x="1185029" y="1457608"/>
                </a:cubicBezTo>
                <a:lnTo>
                  <a:pt x="1182201" y="1517198"/>
                </a:lnTo>
                <a:cubicBezTo>
                  <a:pt x="1256472" y="1514781"/>
                  <a:pt x="1326341" y="1484168"/>
                  <a:pt x="1378151" y="1432005"/>
                </a:cubicBezTo>
                <a:close/>
                <a:moveTo>
                  <a:pt x="1765736" y="0"/>
                </a:moveTo>
                <a:cubicBezTo>
                  <a:pt x="1820598" y="0"/>
                  <a:pt x="1865072" y="44474"/>
                  <a:pt x="1865072" y="99336"/>
                </a:cubicBezTo>
                <a:lnTo>
                  <a:pt x="1865072" y="1145199"/>
                </a:lnTo>
                <a:cubicBezTo>
                  <a:pt x="1927584" y="1198906"/>
                  <a:pt x="2002197" y="1234373"/>
                  <a:pt x="2081262" y="1252128"/>
                </a:cubicBezTo>
                <a:cubicBezTo>
                  <a:pt x="2096727" y="1219747"/>
                  <a:pt x="2112543" y="1186289"/>
                  <a:pt x="2123992" y="1149920"/>
                </a:cubicBezTo>
                <a:cubicBezTo>
                  <a:pt x="1899600" y="1041464"/>
                  <a:pt x="1832282" y="585198"/>
                  <a:pt x="1933258" y="437473"/>
                </a:cubicBezTo>
                <a:cubicBezTo>
                  <a:pt x="2028156" y="327848"/>
                  <a:pt x="2131647" y="265468"/>
                  <a:pt x="2345195" y="261608"/>
                </a:cubicBezTo>
                <a:cubicBezTo>
                  <a:pt x="2375702" y="261056"/>
                  <a:pt x="2408455" y="261699"/>
                  <a:pt x="2443750" y="263569"/>
                </a:cubicBezTo>
                <a:cubicBezTo>
                  <a:pt x="2954244" y="291618"/>
                  <a:pt x="3189856" y="886259"/>
                  <a:pt x="3206686" y="1323824"/>
                </a:cubicBezTo>
                <a:cubicBezTo>
                  <a:pt x="3247823" y="2015701"/>
                  <a:pt x="3103839" y="2270013"/>
                  <a:pt x="2853267" y="2462617"/>
                </a:cubicBezTo>
                <a:cubicBezTo>
                  <a:pt x="2511068" y="2735627"/>
                  <a:pt x="2157650" y="2470097"/>
                  <a:pt x="2084722" y="2170906"/>
                </a:cubicBezTo>
                <a:cubicBezTo>
                  <a:pt x="2058544" y="2038140"/>
                  <a:pt x="2127730" y="1922204"/>
                  <a:pt x="2202528" y="1800658"/>
                </a:cubicBezTo>
                <a:lnTo>
                  <a:pt x="2143866" y="1730900"/>
                </a:lnTo>
                <a:cubicBezTo>
                  <a:pt x="2096151" y="1741682"/>
                  <a:pt x="2046910" y="1746675"/>
                  <a:pt x="1997032" y="1746402"/>
                </a:cubicBezTo>
                <a:lnTo>
                  <a:pt x="1887189" y="1736891"/>
                </a:lnTo>
                <a:lnTo>
                  <a:pt x="1887189" y="2619722"/>
                </a:lnTo>
                <a:cubicBezTo>
                  <a:pt x="1887189" y="2674584"/>
                  <a:pt x="1842715" y="2719058"/>
                  <a:pt x="1787853" y="2719058"/>
                </a:cubicBezTo>
                <a:cubicBezTo>
                  <a:pt x="1732991" y="2719058"/>
                  <a:pt x="1688517" y="2674584"/>
                  <a:pt x="1688517" y="2619722"/>
                </a:cubicBezTo>
                <a:lnTo>
                  <a:pt x="1688517" y="1730093"/>
                </a:lnTo>
                <a:cubicBezTo>
                  <a:pt x="1688517" y="1710960"/>
                  <a:pt x="1693926" y="1693091"/>
                  <a:pt x="1704798" y="1678857"/>
                </a:cubicBezTo>
                <a:cubicBezTo>
                  <a:pt x="1659024" y="1659660"/>
                  <a:pt x="1616387" y="1633873"/>
                  <a:pt x="1576823" y="1603655"/>
                </a:cubicBezTo>
                <a:lnTo>
                  <a:pt x="1576823" y="2619723"/>
                </a:lnTo>
                <a:cubicBezTo>
                  <a:pt x="1576823" y="2674585"/>
                  <a:pt x="1532349" y="2719059"/>
                  <a:pt x="1477487" y="2719059"/>
                </a:cubicBezTo>
                <a:cubicBezTo>
                  <a:pt x="1422625" y="2719059"/>
                  <a:pt x="1378151" y="2674585"/>
                  <a:pt x="1378151" y="2619723"/>
                </a:cubicBezTo>
                <a:lnTo>
                  <a:pt x="1378151" y="1615564"/>
                </a:lnTo>
                <a:cubicBezTo>
                  <a:pt x="1313743" y="1650180"/>
                  <a:pt x="1240907" y="1668612"/>
                  <a:pt x="1165758" y="1668570"/>
                </a:cubicBezTo>
                <a:lnTo>
                  <a:pt x="1143358" y="1665899"/>
                </a:lnTo>
                <a:cubicBezTo>
                  <a:pt x="1108602" y="1733381"/>
                  <a:pt x="1056017" y="1769960"/>
                  <a:pt x="1011125" y="1833465"/>
                </a:cubicBezTo>
                <a:cubicBezTo>
                  <a:pt x="1085923" y="1955011"/>
                  <a:pt x="1155109" y="2070947"/>
                  <a:pt x="1128931" y="2203713"/>
                </a:cubicBezTo>
                <a:cubicBezTo>
                  <a:pt x="1056003" y="2502904"/>
                  <a:pt x="702585" y="2768434"/>
                  <a:pt x="360386" y="2495424"/>
                </a:cubicBezTo>
                <a:cubicBezTo>
                  <a:pt x="109814" y="2302820"/>
                  <a:pt x="-34170" y="2048508"/>
                  <a:pt x="6967" y="1356631"/>
                </a:cubicBezTo>
                <a:cubicBezTo>
                  <a:pt x="23797" y="919066"/>
                  <a:pt x="259409" y="324425"/>
                  <a:pt x="769903" y="296376"/>
                </a:cubicBezTo>
                <a:cubicBezTo>
                  <a:pt x="805198" y="294506"/>
                  <a:pt x="837951" y="293863"/>
                  <a:pt x="868458" y="294415"/>
                </a:cubicBezTo>
                <a:cubicBezTo>
                  <a:pt x="1082006" y="298276"/>
                  <a:pt x="1185497" y="360655"/>
                  <a:pt x="1280395" y="470280"/>
                </a:cubicBezTo>
                <a:cubicBezTo>
                  <a:pt x="1381371" y="618005"/>
                  <a:pt x="1314053" y="1074271"/>
                  <a:pt x="1089661" y="1182727"/>
                </a:cubicBezTo>
                <a:cubicBezTo>
                  <a:pt x="1098183" y="1209798"/>
                  <a:pt x="1109125" y="1235256"/>
                  <a:pt x="1120578" y="1259840"/>
                </a:cubicBezTo>
                <a:cubicBezTo>
                  <a:pt x="1123656" y="1260899"/>
                  <a:pt x="1126770" y="1260948"/>
                  <a:pt x="1129891" y="1260950"/>
                </a:cubicBezTo>
                <a:cubicBezTo>
                  <a:pt x="1227949" y="1261006"/>
                  <a:pt x="1320161" y="1214330"/>
                  <a:pt x="1378151" y="1135267"/>
                </a:cubicBezTo>
                <a:lnTo>
                  <a:pt x="1378151" y="118395"/>
                </a:lnTo>
                <a:cubicBezTo>
                  <a:pt x="1378151" y="63533"/>
                  <a:pt x="1422625" y="19059"/>
                  <a:pt x="1477487" y="19059"/>
                </a:cubicBezTo>
                <a:cubicBezTo>
                  <a:pt x="1532349" y="19059"/>
                  <a:pt x="1576823" y="63533"/>
                  <a:pt x="1576823" y="118395"/>
                </a:cubicBezTo>
                <a:lnTo>
                  <a:pt x="1576823" y="1413063"/>
                </a:lnTo>
                <a:cubicBezTo>
                  <a:pt x="1680597" y="1536757"/>
                  <a:pt x="1834575" y="1607590"/>
                  <a:pt x="1997786" y="1608484"/>
                </a:cubicBezTo>
                <a:lnTo>
                  <a:pt x="2057480" y="1605248"/>
                </a:lnTo>
                <a:cubicBezTo>
                  <a:pt x="2038910" y="1561698"/>
                  <a:pt x="2027992" y="1505121"/>
                  <a:pt x="2028624" y="1424801"/>
                </a:cubicBezTo>
                <a:lnTo>
                  <a:pt x="2034537" y="1382501"/>
                </a:lnTo>
                <a:cubicBezTo>
                  <a:pt x="1972012" y="1367348"/>
                  <a:pt x="1912047" y="1342676"/>
                  <a:pt x="1856155" y="1310037"/>
                </a:cubicBezTo>
                <a:cubicBezTo>
                  <a:pt x="1840993" y="1344880"/>
                  <a:pt x="1806188" y="1369059"/>
                  <a:pt x="1765736" y="1369059"/>
                </a:cubicBezTo>
                <a:cubicBezTo>
                  <a:pt x="1710874" y="1369059"/>
                  <a:pt x="1666400" y="1324585"/>
                  <a:pt x="1666400" y="1269723"/>
                </a:cubicBezTo>
                <a:lnTo>
                  <a:pt x="1666400" y="99336"/>
                </a:lnTo>
                <a:cubicBezTo>
                  <a:pt x="1666400" y="44474"/>
                  <a:pt x="1710874" y="0"/>
                  <a:pt x="1765736"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p>
        </p:txBody>
      </p:sp>
      <p:sp>
        <p:nvSpPr>
          <p:cNvPr id="25" name="Oval 7"/>
          <p:cNvSpPr/>
          <p:nvPr/>
        </p:nvSpPr>
        <p:spPr>
          <a:xfrm>
            <a:off x="2588609" y="5321682"/>
            <a:ext cx="774084" cy="792484"/>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p>
        </p:txBody>
      </p:sp>
      <p:sp>
        <p:nvSpPr>
          <p:cNvPr id="5" name="Rectangle 4"/>
          <p:cNvSpPr/>
          <p:nvPr/>
        </p:nvSpPr>
        <p:spPr>
          <a:xfrm>
            <a:off x="33536" y="2349625"/>
            <a:ext cx="6096000" cy="2169821"/>
          </a:xfrm>
          <a:prstGeom prst="rect">
            <a:avLst/>
          </a:prstGeom>
        </p:spPr>
        <p:txBody>
          <a:bodyPr lIns="121917" tIns="60958" rIns="121917" bIns="60958">
            <a:spAutoFit/>
          </a:bodyPr>
          <a:lstStyle/>
          <a:p>
            <a:pPr fontAlgn="t"/>
            <a:r>
              <a:rPr lang="en-ID" dirty="0"/>
              <a:t>↓ renal mass</a:t>
            </a:r>
          </a:p>
          <a:p>
            <a:pPr fontAlgn="t"/>
            <a:r>
              <a:rPr lang="en-ID" dirty="0"/>
              <a:t>Loss of glomeruli; ↓ number  of nephrons</a:t>
            </a:r>
          </a:p>
          <a:p>
            <a:pPr fontAlgn="t"/>
            <a:r>
              <a:rPr lang="en-ID" dirty="0"/>
              <a:t>Decline in number of  functioning nephrons</a:t>
            </a:r>
          </a:p>
          <a:p>
            <a:pPr fontAlgn="t"/>
            <a:r>
              <a:rPr lang="en-ID" dirty="0"/>
              <a:t>↓ decreased Na and water  excretion</a:t>
            </a:r>
          </a:p>
          <a:p>
            <a:pPr fontAlgn="t"/>
            <a:r>
              <a:rPr lang="en-ID" dirty="0"/>
              <a:t>Changes in small vessel  walls</a:t>
            </a:r>
          </a:p>
          <a:p>
            <a:pPr fontAlgn="t"/>
            <a:r>
              <a:rPr lang="en-ID" dirty="0"/>
              <a:t>↓ bladder muscle tone</a:t>
            </a:r>
          </a:p>
          <a:p>
            <a:pPr fontAlgn="t"/>
            <a:r>
              <a:rPr lang="en-ID" dirty="0"/>
              <a:t>Prostatic hypertrophy</a:t>
            </a:r>
          </a:p>
        </p:txBody>
      </p:sp>
      <p:sp>
        <p:nvSpPr>
          <p:cNvPr id="9" name="Rectangle 8"/>
          <p:cNvSpPr/>
          <p:nvPr/>
        </p:nvSpPr>
        <p:spPr>
          <a:xfrm>
            <a:off x="6096000" y="612216"/>
            <a:ext cx="6096000" cy="1585045"/>
          </a:xfrm>
          <a:prstGeom prst="rect">
            <a:avLst/>
          </a:prstGeom>
        </p:spPr>
        <p:txBody>
          <a:bodyPr lIns="121917" tIns="60958" rIns="121917" bIns="60958">
            <a:spAutoFit/>
          </a:bodyPr>
          <a:lstStyle/>
          <a:p>
            <a:pPr fontAlgn="t"/>
            <a:r>
              <a:rPr lang="en-ID" dirty="0"/>
              <a:t>↓ muscle mass</a:t>
            </a:r>
          </a:p>
          <a:p>
            <a:pPr fontAlgn="t"/>
            <a:r>
              <a:rPr lang="en-ID" dirty="0"/>
              <a:t>↓ myosin adenosine  triphosphatase activity</a:t>
            </a:r>
          </a:p>
          <a:p>
            <a:pPr fontAlgn="t"/>
            <a:r>
              <a:rPr lang="en-ID" dirty="0"/>
              <a:t>Deterioration &amp; drying of</a:t>
            </a:r>
          </a:p>
          <a:p>
            <a:pPr fontAlgn="t"/>
            <a:r>
              <a:rPr lang="en-ID" dirty="0"/>
              <a:t>joint cartilage</a:t>
            </a:r>
          </a:p>
          <a:p>
            <a:pPr fontAlgn="t"/>
            <a:r>
              <a:rPr lang="en-ID" dirty="0"/>
              <a:t>↓ bone mass &amp;  osteoblastic activity</a:t>
            </a:r>
          </a:p>
        </p:txBody>
      </p:sp>
      <p:sp>
        <p:nvSpPr>
          <p:cNvPr id="19" name="TextBox 18">
            <a:extLst>
              <a:ext uri="{FF2B5EF4-FFF2-40B4-BE49-F238E27FC236}">
                <a16:creationId xmlns:a16="http://schemas.microsoft.com/office/drawing/2014/main" id="{CFD6C0BE-B4A3-6C45-BA63-3B57AC72631A}"/>
              </a:ext>
            </a:extLst>
          </p:cNvPr>
          <p:cNvSpPr txBox="1"/>
          <p:nvPr/>
        </p:nvSpPr>
        <p:spPr>
          <a:xfrm>
            <a:off x="6085840" y="4945583"/>
            <a:ext cx="6116320" cy="2158155"/>
          </a:xfrm>
          <a:prstGeom prst="rect">
            <a:avLst/>
          </a:prstGeom>
          <a:noFill/>
        </p:spPr>
        <p:txBody>
          <a:bodyPr wrap="square">
            <a:spAutoFit/>
          </a:bodyPr>
          <a:lstStyle/>
          <a:p>
            <a:pPr marL="10175" marR="4070">
              <a:spcBef>
                <a:spcPts val="80"/>
              </a:spcBef>
            </a:pPr>
            <a:r>
              <a:rPr lang="en-ID" sz="1200" spc="-4" dirty="0"/>
              <a:t>Loss of dermal </a:t>
            </a:r>
            <a:r>
              <a:rPr lang="en-ID" sz="1200" dirty="0"/>
              <a:t>&amp;</a:t>
            </a:r>
            <a:r>
              <a:rPr lang="en-ID" sz="1200" spc="-36" dirty="0"/>
              <a:t> </a:t>
            </a:r>
            <a:r>
              <a:rPr lang="en-ID" sz="1200" spc="-4" dirty="0"/>
              <a:t>epidermal  thickness		Decline in</a:t>
            </a:r>
            <a:r>
              <a:rPr lang="en-ID" sz="1200" spc="-40" dirty="0"/>
              <a:t> </a:t>
            </a:r>
            <a:r>
              <a:rPr lang="en-ID" sz="1200" spc="-4" dirty="0"/>
              <a:t>fibroblast  proliferation</a:t>
            </a:r>
          </a:p>
          <a:p>
            <a:pPr marL="10175" marR="4070">
              <a:spcBef>
                <a:spcPts val="80"/>
              </a:spcBef>
            </a:pPr>
            <a:r>
              <a:rPr lang="en-ID" sz="1200" spc="-4" dirty="0"/>
              <a:t>Flattening of papillae  			</a:t>
            </a:r>
            <a:r>
              <a:rPr lang="en-ID" sz="1200" dirty="0"/>
              <a:t> ↓</a:t>
            </a:r>
            <a:r>
              <a:rPr lang="en-ID" sz="1200" spc="-8" dirty="0"/>
              <a:t> </a:t>
            </a:r>
            <a:r>
              <a:rPr lang="en-ID" sz="1200" spc="-4" dirty="0" err="1"/>
              <a:t>Reepithelialization</a:t>
            </a:r>
            <a:endParaRPr lang="en-ID" sz="1200" spc="-4" dirty="0"/>
          </a:p>
          <a:p>
            <a:pPr marL="10175" marR="278802">
              <a:lnSpc>
                <a:spcPct val="127800"/>
              </a:lnSpc>
            </a:pPr>
            <a:r>
              <a:rPr lang="en-ID" sz="1200" spc="-4" dirty="0"/>
              <a:t>Atrophy of </a:t>
            </a:r>
            <a:r>
              <a:rPr lang="en-ID" sz="1200" spc="-12" dirty="0"/>
              <a:t>sweat</a:t>
            </a:r>
            <a:r>
              <a:rPr lang="en-ID" sz="1200" spc="-8" dirty="0"/>
              <a:t> </a:t>
            </a:r>
            <a:r>
              <a:rPr lang="en-ID" sz="1200" spc="-4" dirty="0"/>
              <a:t>glands			</a:t>
            </a:r>
            <a:r>
              <a:rPr lang="en-ID" sz="1200" dirty="0"/>
              <a:t> ↓ </a:t>
            </a:r>
            <a:r>
              <a:rPr lang="en-ID" sz="1200" spc="-4" dirty="0"/>
              <a:t>Dermal blood vessels</a:t>
            </a:r>
            <a:endParaRPr lang="en-ID" sz="1200" dirty="0"/>
          </a:p>
          <a:p>
            <a:pPr marL="10175">
              <a:spcBef>
                <a:spcPts val="481"/>
              </a:spcBef>
            </a:pPr>
            <a:r>
              <a:rPr lang="en-ID" sz="1200" dirty="0"/>
              <a:t>↓</a:t>
            </a:r>
            <a:r>
              <a:rPr lang="en-ID" sz="1200" spc="-4" dirty="0"/>
              <a:t> vascularity				</a:t>
            </a:r>
            <a:endParaRPr lang="en-ID" sz="1200" dirty="0"/>
          </a:p>
          <a:p>
            <a:pPr marL="10175" marR="441605">
              <a:lnSpc>
                <a:spcPct val="127800"/>
              </a:lnSpc>
            </a:pPr>
            <a:r>
              <a:rPr lang="en-ID" sz="1200" spc="-4" dirty="0"/>
              <a:t>Collagen</a:t>
            </a:r>
            <a:r>
              <a:rPr lang="en-ID" sz="1200" spc="-36" dirty="0"/>
              <a:t> </a:t>
            </a:r>
            <a:r>
              <a:rPr lang="en-ID" sz="1200" spc="-4" dirty="0"/>
              <a:t>cross-linking  </a:t>
            </a:r>
          </a:p>
          <a:p>
            <a:pPr marL="10175" marR="441605">
              <a:lnSpc>
                <a:spcPct val="127800"/>
              </a:lnSpc>
            </a:pPr>
            <a:r>
              <a:rPr lang="en-ID" sz="1200" spc="-4" dirty="0"/>
              <a:t>Elastin</a:t>
            </a:r>
            <a:r>
              <a:rPr lang="en-ID" sz="1200" dirty="0"/>
              <a:t> </a:t>
            </a:r>
            <a:r>
              <a:rPr lang="en-ID" sz="1200" spc="-4" dirty="0"/>
              <a:t>regression</a:t>
            </a:r>
            <a:endParaRPr lang="en-ID" sz="1200" dirty="0"/>
          </a:p>
          <a:p>
            <a:pPr marL="10175">
              <a:spcBef>
                <a:spcPts val="481"/>
              </a:spcBef>
            </a:pPr>
            <a:r>
              <a:rPr lang="en-ID" sz="1200" spc="-4" dirty="0"/>
              <a:t>Loss of subcutaneous</a:t>
            </a:r>
            <a:r>
              <a:rPr lang="en-ID" sz="1200" spc="8" dirty="0"/>
              <a:t> </a:t>
            </a:r>
            <a:r>
              <a:rPr lang="en-ID" sz="1200" spc="-4" dirty="0"/>
              <a:t>fat</a:t>
            </a:r>
            <a:endParaRPr lang="en-ID" sz="1200" dirty="0"/>
          </a:p>
          <a:p>
            <a:pPr marL="10175">
              <a:spcBef>
                <a:spcPts val="481"/>
              </a:spcBef>
            </a:pPr>
            <a:r>
              <a:rPr lang="en-ID" sz="1200" dirty="0"/>
              <a:t>↓</a:t>
            </a:r>
            <a:r>
              <a:rPr lang="en-ID" sz="1200" spc="-4" dirty="0"/>
              <a:t> </a:t>
            </a:r>
            <a:r>
              <a:rPr lang="en-ID" sz="1200" spc="-8" dirty="0"/>
              <a:t>melanocytes</a:t>
            </a:r>
            <a:endParaRPr lang="en-ID" sz="1200" dirty="0"/>
          </a:p>
          <a:p>
            <a:pPr marL="10175" marR="137875">
              <a:spcBef>
                <a:spcPts val="80"/>
              </a:spcBef>
            </a:pPr>
            <a:endParaRPr lang="en-ID" sz="1400" dirty="0"/>
          </a:p>
        </p:txBody>
      </p:sp>
    </p:spTree>
    <p:extLst>
      <p:ext uri="{BB962C8B-B14F-4D97-AF65-F5344CB8AC3E}">
        <p14:creationId xmlns:p14="http://schemas.microsoft.com/office/powerpoint/2010/main" val="1508003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txBox="1">
            <a:spLocks/>
          </p:cNvSpPr>
          <p:nvPr/>
        </p:nvSpPr>
        <p:spPr>
          <a:xfrm>
            <a:off x="32453" y="548679"/>
            <a:ext cx="12192000" cy="768085"/>
          </a:xfrm>
          <a:prstGeom prst="rect">
            <a:avLst/>
          </a:prstGeom>
        </p:spPr>
        <p:txBody>
          <a:bodyPr>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algn="ctr">
              <a:buNone/>
            </a:pPr>
            <a:r>
              <a:rPr lang="en-US" altLang="ko-KR" sz="3600" dirty="0"/>
              <a:t> </a:t>
            </a:r>
            <a:r>
              <a:rPr lang="id-ID" altLang="ko-KR" sz="3600" dirty="0"/>
              <a:t>Organ Systems and Disease</a:t>
            </a:r>
            <a:endParaRPr lang="ko-KR" altLang="en-US" sz="3600" dirty="0"/>
          </a:p>
        </p:txBody>
      </p:sp>
      <p:grpSp>
        <p:nvGrpSpPr>
          <p:cNvPr id="3" name="Group 2"/>
          <p:cNvGrpSpPr/>
          <p:nvPr/>
        </p:nvGrpSpPr>
        <p:grpSpPr>
          <a:xfrm>
            <a:off x="5572928" y="2184969"/>
            <a:ext cx="1017789" cy="3832211"/>
            <a:chOff x="4063105" y="1059582"/>
            <a:chExt cx="1017789" cy="3832210"/>
          </a:xfrm>
        </p:grpSpPr>
        <p:sp>
          <p:nvSpPr>
            <p:cNvPr id="4" name="Freeform 3"/>
            <p:cNvSpPr/>
            <p:nvPr/>
          </p:nvSpPr>
          <p:spPr>
            <a:xfrm rot="5400000">
              <a:off x="2910342" y="2721239"/>
              <a:ext cx="3832210" cy="508895"/>
            </a:xfrm>
            <a:custGeom>
              <a:avLst/>
              <a:gdLst>
                <a:gd name="connsiteX0" fmla="*/ 0 w 7679838"/>
                <a:gd name="connsiteY0" fmla="*/ 1026597 h 1026597"/>
                <a:gd name="connsiteX1" fmla="*/ 207563 w 7679838"/>
                <a:gd name="connsiteY1" fmla="*/ 706837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141 w 7679979"/>
                <a:gd name="connsiteY0" fmla="*/ 1026597 h 1026597"/>
                <a:gd name="connsiteX1" fmla="*/ 229475 w 7679979"/>
                <a:gd name="connsiteY1" fmla="*/ 687786 h 1026597"/>
                <a:gd name="connsiteX2" fmla="*/ 561123 w 7679979"/>
                <a:gd name="connsiteY2" fmla="*/ 684398 h 1026597"/>
                <a:gd name="connsiteX3" fmla="*/ 628440 w 7679979"/>
                <a:gd name="connsiteY3" fmla="*/ 661959 h 1026597"/>
                <a:gd name="connsiteX4" fmla="*/ 1015518 w 7679979"/>
                <a:gd name="connsiteY4" fmla="*/ 830253 h 1026597"/>
                <a:gd name="connsiteX5" fmla="*/ 1166983 w 7679979"/>
                <a:gd name="connsiteY5" fmla="*/ 746106 h 1026597"/>
                <a:gd name="connsiteX6" fmla="*/ 1363326 w 7679979"/>
                <a:gd name="connsiteY6" fmla="*/ 218783 h 1026597"/>
                <a:gd name="connsiteX7" fmla="*/ 2861147 w 7679979"/>
                <a:gd name="connsiteY7" fmla="*/ 22440 h 1026597"/>
                <a:gd name="connsiteX8" fmla="*/ 4291650 w 7679979"/>
                <a:gd name="connsiteY8" fmla="*/ 0 h 1026597"/>
                <a:gd name="connsiteX9" fmla="*/ 4549702 w 7679979"/>
                <a:gd name="connsiteY9" fmla="*/ 319760 h 1026597"/>
                <a:gd name="connsiteX10" fmla="*/ 4353358 w 7679979"/>
                <a:gd name="connsiteY10" fmla="*/ 274881 h 1026597"/>
                <a:gd name="connsiteX11" fmla="*/ 4224332 w 7679979"/>
                <a:gd name="connsiteY11" fmla="*/ 117807 h 1026597"/>
                <a:gd name="connsiteX12" fmla="*/ 4179454 w 7679979"/>
                <a:gd name="connsiteY12" fmla="*/ 201954 h 1026597"/>
                <a:gd name="connsiteX13" fmla="*/ 4263601 w 7679979"/>
                <a:gd name="connsiteY13" fmla="*/ 269272 h 1026597"/>
                <a:gd name="connsiteX14" fmla="*/ 3966281 w 7679979"/>
                <a:gd name="connsiteY14" fmla="*/ 286101 h 1026597"/>
                <a:gd name="connsiteX15" fmla="*/ 3837255 w 7679979"/>
                <a:gd name="connsiteY15" fmla="*/ 207564 h 1026597"/>
                <a:gd name="connsiteX16" fmla="*/ 3225785 w 7679979"/>
                <a:gd name="connsiteY16" fmla="*/ 359029 h 1026597"/>
                <a:gd name="connsiteX17" fmla="*/ 2715292 w 7679979"/>
                <a:gd name="connsiteY17" fmla="*/ 336589 h 1026597"/>
                <a:gd name="connsiteX18" fmla="*/ 2513338 w 7679979"/>
                <a:gd name="connsiteY18" fmla="*/ 392688 h 1026597"/>
                <a:gd name="connsiteX19" fmla="*/ 2070163 w 7679979"/>
                <a:gd name="connsiteY19" fmla="*/ 482445 h 1026597"/>
                <a:gd name="connsiteX20" fmla="*/ 2625535 w 7679979"/>
                <a:gd name="connsiteY20" fmla="*/ 544153 h 1026597"/>
                <a:gd name="connsiteX21" fmla="*/ 3203346 w 7679979"/>
                <a:gd name="connsiteY21" fmla="*/ 471225 h 1026597"/>
                <a:gd name="connsiteX22" fmla="*/ 4241162 w 7679979"/>
                <a:gd name="connsiteY22" fmla="*/ 314150 h 1026597"/>
                <a:gd name="connsiteX23" fmla="*/ 4925559 w 7679979"/>
                <a:gd name="connsiteY23" fmla="*/ 420737 h 1026597"/>
                <a:gd name="connsiteX24" fmla="*/ 5733373 w 7679979"/>
                <a:gd name="connsiteY24" fmla="*/ 269272 h 1026597"/>
                <a:gd name="connsiteX25" fmla="*/ 6799238 w 7679979"/>
                <a:gd name="connsiteY25" fmla="*/ 426346 h 1026597"/>
                <a:gd name="connsiteX26" fmla="*/ 7040460 w 7679979"/>
                <a:gd name="connsiteY26" fmla="*/ 493664 h 1026597"/>
                <a:gd name="connsiteX27" fmla="*/ 7595832 w 7679979"/>
                <a:gd name="connsiteY27" fmla="*/ 319760 h 1026597"/>
                <a:gd name="connsiteX28" fmla="*/ 7679979 w 7679979"/>
                <a:gd name="connsiteY28" fmla="*/ 734886 h 1026597"/>
                <a:gd name="connsiteX29" fmla="*/ 7147046 w 7679979"/>
                <a:gd name="connsiteY29" fmla="*/ 746106 h 1026597"/>
                <a:gd name="connsiteX30" fmla="*/ 7023631 w 7679979"/>
                <a:gd name="connsiteY30" fmla="*/ 762935 h 1026597"/>
                <a:gd name="connsiteX31" fmla="*/ 6546796 w 7679979"/>
                <a:gd name="connsiteY31" fmla="*/ 712447 h 1026597"/>
                <a:gd name="connsiteX32" fmla="*/ 5896058 w 7679979"/>
                <a:gd name="connsiteY32" fmla="*/ 790984 h 1026597"/>
                <a:gd name="connsiteX33" fmla="*/ 5424833 w 7679979"/>
                <a:gd name="connsiteY33" fmla="*/ 740496 h 1026597"/>
                <a:gd name="connsiteX34" fmla="*/ 4981658 w 7679979"/>
                <a:gd name="connsiteY34" fmla="*/ 914400 h 1026597"/>
                <a:gd name="connsiteX35" fmla="*/ 4431896 w 7679979"/>
                <a:gd name="connsiteY35" fmla="*/ 931230 h 1026597"/>
                <a:gd name="connsiteX36" fmla="*/ 3938232 w 7679979"/>
                <a:gd name="connsiteY36" fmla="*/ 1026597 h 1026597"/>
                <a:gd name="connsiteX37" fmla="*/ 141 w 7679979"/>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3769678 w 7679838"/>
                <a:gd name="connsiteY9" fmla="*/ 36632 h 1026597"/>
                <a:gd name="connsiteX10" fmla="*/ 4291509 w 7679838"/>
                <a:gd name="connsiteY10" fmla="*/ 0 h 1026597"/>
                <a:gd name="connsiteX11" fmla="*/ 4549561 w 7679838"/>
                <a:gd name="connsiteY11" fmla="*/ 319760 h 1026597"/>
                <a:gd name="connsiteX12" fmla="*/ 4353217 w 7679838"/>
                <a:gd name="connsiteY12" fmla="*/ 274881 h 1026597"/>
                <a:gd name="connsiteX13" fmla="*/ 4224191 w 7679838"/>
                <a:gd name="connsiteY13" fmla="*/ 117807 h 1026597"/>
                <a:gd name="connsiteX14" fmla="*/ 4179313 w 7679838"/>
                <a:gd name="connsiteY14" fmla="*/ 201954 h 1026597"/>
                <a:gd name="connsiteX15" fmla="*/ 4263460 w 7679838"/>
                <a:gd name="connsiteY15" fmla="*/ 269272 h 1026597"/>
                <a:gd name="connsiteX16" fmla="*/ 3966140 w 7679838"/>
                <a:gd name="connsiteY16" fmla="*/ 286101 h 1026597"/>
                <a:gd name="connsiteX17" fmla="*/ 3837114 w 7679838"/>
                <a:gd name="connsiteY17" fmla="*/ 207564 h 1026597"/>
                <a:gd name="connsiteX18" fmla="*/ 3225644 w 7679838"/>
                <a:gd name="connsiteY18" fmla="*/ 359029 h 1026597"/>
                <a:gd name="connsiteX19" fmla="*/ 2715151 w 7679838"/>
                <a:gd name="connsiteY19" fmla="*/ 336589 h 1026597"/>
                <a:gd name="connsiteX20" fmla="*/ 2513197 w 7679838"/>
                <a:gd name="connsiteY20" fmla="*/ 392688 h 1026597"/>
                <a:gd name="connsiteX21" fmla="*/ 2070022 w 7679838"/>
                <a:gd name="connsiteY21" fmla="*/ 482445 h 1026597"/>
                <a:gd name="connsiteX22" fmla="*/ 2625394 w 7679838"/>
                <a:gd name="connsiteY22" fmla="*/ 544153 h 1026597"/>
                <a:gd name="connsiteX23" fmla="*/ 3203205 w 7679838"/>
                <a:gd name="connsiteY23" fmla="*/ 471225 h 1026597"/>
                <a:gd name="connsiteX24" fmla="*/ 4241021 w 7679838"/>
                <a:gd name="connsiteY24" fmla="*/ 314150 h 1026597"/>
                <a:gd name="connsiteX25" fmla="*/ 4925418 w 7679838"/>
                <a:gd name="connsiteY25" fmla="*/ 420737 h 1026597"/>
                <a:gd name="connsiteX26" fmla="*/ 5733232 w 7679838"/>
                <a:gd name="connsiteY26" fmla="*/ 269272 h 1026597"/>
                <a:gd name="connsiteX27" fmla="*/ 6799097 w 7679838"/>
                <a:gd name="connsiteY27" fmla="*/ 426346 h 1026597"/>
                <a:gd name="connsiteX28" fmla="*/ 7040319 w 7679838"/>
                <a:gd name="connsiteY28" fmla="*/ 493664 h 1026597"/>
                <a:gd name="connsiteX29" fmla="*/ 7595691 w 7679838"/>
                <a:gd name="connsiteY29" fmla="*/ 319760 h 1026597"/>
                <a:gd name="connsiteX30" fmla="*/ 7679838 w 7679838"/>
                <a:gd name="connsiteY30" fmla="*/ 734886 h 1026597"/>
                <a:gd name="connsiteX31" fmla="*/ 7146905 w 7679838"/>
                <a:gd name="connsiteY31" fmla="*/ 746106 h 1026597"/>
                <a:gd name="connsiteX32" fmla="*/ 7023490 w 7679838"/>
                <a:gd name="connsiteY32" fmla="*/ 762935 h 1026597"/>
                <a:gd name="connsiteX33" fmla="*/ 6546655 w 7679838"/>
                <a:gd name="connsiteY33" fmla="*/ 712447 h 1026597"/>
                <a:gd name="connsiteX34" fmla="*/ 5895917 w 7679838"/>
                <a:gd name="connsiteY34" fmla="*/ 790984 h 1026597"/>
                <a:gd name="connsiteX35" fmla="*/ 5424692 w 7679838"/>
                <a:gd name="connsiteY35" fmla="*/ 740496 h 1026597"/>
                <a:gd name="connsiteX36" fmla="*/ 4981517 w 7679838"/>
                <a:gd name="connsiteY36" fmla="*/ 914400 h 1026597"/>
                <a:gd name="connsiteX37" fmla="*/ 4431755 w 7679838"/>
                <a:gd name="connsiteY37" fmla="*/ 931230 h 1026597"/>
                <a:gd name="connsiteX38" fmla="*/ 3938091 w 7679838"/>
                <a:gd name="connsiteY38" fmla="*/ 1026597 h 1026597"/>
                <a:gd name="connsiteX39" fmla="*/ 0 w 7679838"/>
                <a:gd name="connsiteY39"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15273 h 1015273"/>
                <a:gd name="connsiteX1" fmla="*/ 259271 w 7679838"/>
                <a:gd name="connsiteY1" fmla="*/ 679181 h 1015273"/>
                <a:gd name="connsiteX2" fmla="*/ 487503 w 7679838"/>
                <a:gd name="connsiteY2" fmla="*/ 654022 h 1015273"/>
                <a:gd name="connsiteX3" fmla="*/ 669121 w 7679838"/>
                <a:gd name="connsiteY3" fmla="*/ 683288 h 1015273"/>
                <a:gd name="connsiteX4" fmla="*/ 833041 w 7679838"/>
                <a:gd name="connsiteY4" fmla="*/ 783551 h 1015273"/>
                <a:gd name="connsiteX5" fmla="*/ 1115137 w 7679838"/>
                <a:gd name="connsiteY5" fmla="*/ 775604 h 1015273"/>
                <a:gd name="connsiteX6" fmla="*/ 1363185 w 7679838"/>
                <a:gd name="connsiteY6" fmla="*/ 207459 h 1015273"/>
                <a:gd name="connsiteX7" fmla="*/ 2880059 w 7679838"/>
                <a:gd name="connsiteY7" fmla="*/ 231 h 1015273"/>
                <a:gd name="connsiteX8" fmla="*/ 3769678 w 7679838"/>
                <a:gd name="connsiteY8" fmla="*/ 25308 h 1015273"/>
                <a:gd name="connsiteX9" fmla="*/ 4272462 w 7679838"/>
                <a:gd name="connsiteY9" fmla="*/ 2284 h 1015273"/>
                <a:gd name="connsiteX10" fmla="*/ 4549561 w 7679838"/>
                <a:gd name="connsiteY10" fmla="*/ 308436 h 1015273"/>
                <a:gd name="connsiteX11" fmla="*/ 4353217 w 7679838"/>
                <a:gd name="connsiteY11" fmla="*/ 263557 h 1015273"/>
                <a:gd name="connsiteX12" fmla="*/ 4224191 w 7679838"/>
                <a:gd name="connsiteY12" fmla="*/ 106483 h 1015273"/>
                <a:gd name="connsiteX13" fmla="*/ 4179313 w 7679838"/>
                <a:gd name="connsiteY13" fmla="*/ 190630 h 1015273"/>
                <a:gd name="connsiteX14" fmla="*/ 4263460 w 7679838"/>
                <a:gd name="connsiteY14" fmla="*/ 257948 h 1015273"/>
                <a:gd name="connsiteX15" fmla="*/ 3966140 w 7679838"/>
                <a:gd name="connsiteY15" fmla="*/ 274777 h 1015273"/>
                <a:gd name="connsiteX16" fmla="*/ 3837114 w 7679838"/>
                <a:gd name="connsiteY16" fmla="*/ 196240 h 1015273"/>
                <a:gd name="connsiteX17" fmla="*/ 3225644 w 7679838"/>
                <a:gd name="connsiteY17" fmla="*/ 347705 h 1015273"/>
                <a:gd name="connsiteX18" fmla="*/ 2715151 w 7679838"/>
                <a:gd name="connsiteY18" fmla="*/ 325265 h 1015273"/>
                <a:gd name="connsiteX19" fmla="*/ 2513197 w 7679838"/>
                <a:gd name="connsiteY19" fmla="*/ 381364 h 1015273"/>
                <a:gd name="connsiteX20" fmla="*/ 2070022 w 7679838"/>
                <a:gd name="connsiteY20" fmla="*/ 471121 h 1015273"/>
                <a:gd name="connsiteX21" fmla="*/ 2625394 w 7679838"/>
                <a:gd name="connsiteY21" fmla="*/ 532829 h 1015273"/>
                <a:gd name="connsiteX22" fmla="*/ 3203205 w 7679838"/>
                <a:gd name="connsiteY22" fmla="*/ 459901 h 1015273"/>
                <a:gd name="connsiteX23" fmla="*/ 4241021 w 7679838"/>
                <a:gd name="connsiteY23" fmla="*/ 302826 h 1015273"/>
                <a:gd name="connsiteX24" fmla="*/ 4925418 w 7679838"/>
                <a:gd name="connsiteY24" fmla="*/ 409413 h 1015273"/>
                <a:gd name="connsiteX25" fmla="*/ 5733232 w 7679838"/>
                <a:gd name="connsiteY25" fmla="*/ 257948 h 1015273"/>
                <a:gd name="connsiteX26" fmla="*/ 6799097 w 7679838"/>
                <a:gd name="connsiteY26" fmla="*/ 415022 h 1015273"/>
                <a:gd name="connsiteX27" fmla="*/ 7040319 w 7679838"/>
                <a:gd name="connsiteY27" fmla="*/ 482340 h 1015273"/>
                <a:gd name="connsiteX28" fmla="*/ 7595691 w 7679838"/>
                <a:gd name="connsiteY28" fmla="*/ 308436 h 1015273"/>
                <a:gd name="connsiteX29" fmla="*/ 7679838 w 7679838"/>
                <a:gd name="connsiteY29" fmla="*/ 723562 h 1015273"/>
                <a:gd name="connsiteX30" fmla="*/ 7146905 w 7679838"/>
                <a:gd name="connsiteY30" fmla="*/ 734782 h 1015273"/>
                <a:gd name="connsiteX31" fmla="*/ 7023490 w 7679838"/>
                <a:gd name="connsiteY31" fmla="*/ 751611 h 1015273"/>
                <a:gd name="connsiteX32" fmla="*/ 6546655 w 7679838"/>
                <a:gd name="connsiteY32" fmla="*/ 701123 h 1015273"/>
                <a:gd name="connsiteX33" fmla="*/ 5895917 w 7679838"/>
                <a:gd name="connsiteY33" fmla="*/ 779660 h 1015273"/>
                <a:gd name="connsiteX34" fmla="*/ 5424692 w 7679838"/>
                <a:gd name="connsiteY34" fmla="*/ 729172 h 1015273"/>
                <a:gd name="connsiteX35" fmla="*/ 4981517 w 7679838"/>
                <a:gd name="connsiteY35" fmla="*/ 903076 h 1015273"/>
                <a:gd name="connsiteX36" fmla="*/ 4431755 w 7679838"/>
                <a:gd name="connsiteY36" fmla="*/ 919906 h 1015273"/>
                <a:gd name="connsiteX37" fmla="*/ 3938091 w 7679838"/>
                <a:gd name="connsiteY37" fmla="*/ 1015273 h 1015273"/>
                <a:gd name="connsiteX38" fmla="*/ 0 w 7679838"/>
                <a:gd name="connsiteY38" fmla="*/ 1015273 h 1015273"/>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49561 w 7679838"/>
                <a:gd name="connsiteY10" fmla="*/ 310953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66140 w 7679838"/>
                <a:gd name="connsiteY16" fmla="*/ 27729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3355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4009683 w 7679838"/>
                <a:gd name="connsiteY16" fmla="*/ 293622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49854 w 7679838"/>
                <a:gd name="connsiteY14" fmla="*/ 263187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400795 w 7679838"/>
                <a:gd name="connsiteY20" fmla="*/ 387054 h 1017790"/>
                <a:gd name="connsiteX21" fmla="*/ 2070022 w 7679838"/>
                <a:gd name="connsiteY21" fmla="*/ 473638 h 1017790"/>
                <a:gd name="connsiteX22" fmla="*/ 2666215 w 7679838"/>
                <a:gd name="connsiteY22" fmla="*/ 532624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28831"/>
                <a:gd name="connsiteY0" fmla="*/ 1017790 h 1017790"/>
                <a:gd name="connsiteX1" fmla="*/ 259271 w 7628831"/>
                <a:gd name="connsiteY1" fmla="*/ 681698 h 1017790"/>
                <a:gd name="connsiteX2" fmla="*/ 487503 w 7628831"/>
                <a:gd name="connsiteY2" fmla="*/ 656539 h 1017790"/>
                <a:gd name="connsiteX3" fmla="*/ 669121 w 7628831"/>
                <a:gd name="connsiteY3" fmla="*/ 685805 h 1017790"/>
                <a:gd name="connsiteX4" fmla="*/ 833041 w 7628831"/>
                <a:gd name="connsiteY4" fmla="*/ 786068 h 1017790"/>
                <a:gd name="connsiteX5" fmla="*/ 1115137 w 7628831"/>
                <a:gd name="connsiteY5" fmla="*/ 778121 h 1017790"/>
                <a:gd name="connsiteX6" fmla="*/ 1363185 w 7628831"/>
                <a:gd name="connsiteY6" fmla="*/ 209976 h 1017790"/>
                <a:gd name="connsiteX7" fmla="*/ 2880059 w 7628831"/>
                <a:gd name="connsiteY7" fmla="*/ 2748 h 1017790"/>
                <a:gd name="connsiteX8" fmla="*/ 3769678 w 7628831"/>
                <a:gd name="connsiteY8" fmla="*/ 27825 h 1017790"/>
                <a:gd name="connsiteX9" fmla="*/ 4272462 w 7628831"/>
                <a:gd name="connsiteY9" fmla="*/ 4801 h 1017790"/>
                <a:gd name="connsiteX10" fmla="*/ 4530511 w 7628831"/>
                <a:gd name="connsiteY10" fmla="*/ 278296 h 1017790"/>
                <a:gd name="connsiteX11" fmla="*/ 4366824 w 7628831"/>
                <a:gd name="connsiteY11" fmla="*/ 238859 h 1017790"/>
                <a:gd name="connsiteX12" fmla="*/ 4235077 w 7628831"/>
                <a:gd name="connsiteY12" fmla="*/ 141657 h 1017790"/>
                <a:gd name="connsiteX13" fmla="*/ 4138492 w 7628831"/>
                <a:gd name="connsiteY13" fmla="*/ 198590 h 1017790"/>
                <a:gd name="connsiteX14" fmla="*/ 4252575 w 7628831"/>
                <a:gd name="connsiteY14" fmla="*/ 279516 h 1017790"/>
                <a:gd name="connsiteX15" fmla="*/ 4009683 w 7628831"/>
                <a:gd name="connsiteY15" fmla="*/ 293622 h 1017790"/>
                <a:gd name="connsiteX16" fmla="*/ 3842557 w 7628831"/>
                <a:gd name="connsiteY16" fmla="*/ 217807 h 1017790"/>
                <a:gd name="connsiteX17" fmla="*/ 3228366 w 7628831"/>
                <a:gd name="connsiteY17" fmla="*/ 323008 h 1017790"/>
                <a:gd name="connsiteX18" fmla="*/ 2750529 w 7628831"/>
                <a:gd name="connsiteY18" fmla="*/ 333224 h 1017790"/>
                <a:gd name="connsiteX19" fmla="*/ 2400795 w 7628831"/>
                <a:gd name="connsiteY19" fmla="*/ 387054 h 1017790"/>
                <a:gd name="connsiteX20" fmla="*/ 2070022 w 7628831"/>
                <a:gd name="connsiteY20" fmla="*/ 473638 h 1017790"/>
                <a:gd name="connsiteX21" fmla="*/ 2666215 w 7628831"/>
                <a:gd name="connsiteY21" fmla="*/ 532624 h 1017790"/>
                <a:gd name="connsiteX22" fmla="*/ 3203205 w 7628831"/>
                <a:gd name="connsiteY22" fmla="*/ 462418 h 1017790"/>
                <a:gd name="connsiteX23" fmla="*/ 4254628 w 7628831"/>
                <a:gd name="connsiteY23" fmla="*/ 332557 h 1017790"/>
                <a:gd name="connsiteX24" fmla="*/ 4977125 w 7628831"/>
                <a:gd name="connsiteY24" fmla="*/ 371109 h 1017790"/>
                <a:gd name="connsiteX25" fmla="*/ 5733232 w 7628831"/>
                <a:gd name="connsiteY25" fmla="*/ 260465 h 1017790"/>
                <a:gd name="connsiteX26" fmla="*/ 6796376 w 7628831"/>
                <a:gd name="connsiteY26" fmla="*/ 436589 h 1017790"/>
                <a:gd name="connsiteX27" fmla="*/ 7059369 w 7628831"/>
                <a:gd name="connsiteY27" fmla="*/ 471250 h 1017790"/>
                <a:gd name="connsiteX28" fmla="*/ 7595691 w 7628831"/>
                <a:gd name="connsiteY28" fmla="*/ 310953 h 1017790"/>
                <a:gd name="connsiteX29" fmla="*/ 7628131 w 7628831"/>
                <a:gd name="connsiteY29" fmla="*/ 723357 h 1017790"/>
                <a:gd name="connsiteX30" fmla="*/ 7146905 w 7628831"/>
                <a:gd name="connsiteY30" fmla="*/ 737299 h 1017790"/>
                <a:gd name="connsiteX31" fmla="*/ 7023490 w 7628831"/>
                <a:gd name="connsiteY31" fmla="*/ 754128 h 1017790"/>
                <a:gd name="connsiteX32" fmla="*/ 6546655 w 7628831"/>
                <a:gd name="connsiteY32" fmla="*/ 703640 h 1017790"/>
                <a:gd name="connsiteX33" fmla="*/ 5895917 w 7628831"/>
                <a:gd name="connsiteY33" fmla="*/ 782177 h 1017790"/>
                <a:gd name="connsiteX34" fmla="*/ 5424692 w 7628831"/>
                <a:gd name="connsiteY34" fmla="*/ 731689 h 1017790"/>
                <a:gd name="connsiteX35" fmla="*/ 4981517 w 7628831"/>
                <a:gd name="connsiteY35" fmla="*/ 905593 h 1017790"/>
                <a:gd name="connsiteX36" fmla="*/ 4431755 w 7628831"/>
                <a:gd name="connsiteY36" fmla="*/ 922423 h 1017790"/>
                <a:gd name="connsiteX37" fmla="*/ 3938091 w 7628831"/>
                <a:gd name="connsiteY37" fmla="*/ 1017790 h 1017790"/>
                <a:gd name="connsiteX38" fmla="*/ 0 w 7628831"/>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54420 w 7664420"/>
                <a:gd name="connsiteY37" fmla="*/ 1017790 h 1017790"/>
                <a:gd name="connsiteX38" fmla="*/ 0 w 7664420"/>
                <a:gd name="connsiteY38" fmla="*/ 1017790 h 101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64420" h="1017790">
                  <a:moveTo>
                    <a:pt x="0" y="1017790"/>
                  </a:moveTo>
                  <a:cubicBezTo>
                    <a:pt x="245" y="836814"/>
                    <a:pt x="142004" y="696661"/>
                    <a:pt x="259271" y="681698"/>
                  </a:cubicBezTo>
                  <a:cubicBezTo>
                    <a:pt x="369820" y="664240"/>
                    <a:pt x="379675" y="660389"/>
                    <a:pt x="487503" y="656539"/>
                  </a:cubicBezTo>
                  <a:cubicBezTo>
                    <a:pt x="443722" y="543826"/>
                    <a:pt x="680247" y="591681"/>
                    <a:pt x="669121" y="685805"/>
                  </a:cubicBezTo>
                  <a:cubicBezTo>
                    <a:pt x="757327" y="723760"/>
                    <a:pt x="780215" y="753556"/>
                    <a:pt x="833041" y="786068"/>
                  </a:cubicBezTo>
                  <a:cubicBezTo>
                    <a:pt x="903486" y="846012"/>
                    <a:pt x="1074627" y="827034"/>
                    <a:pt x="1115137" y="778121"/>
                  </a:cubicBezTo>
                  <a:cubicBezTo>
                    <a:pt x="1203265" y="686710"/>
                    <a:pt x="1285945" y="323157"/>
                    <a:pt x="1363185" y="209976"/>
                  </a:cubicBezTo>
                  <a:cubicBezTo>
                    <a:pt x="1497788" y="-29645"/>
                    <a:pt x="2380788" y="24654"/>
                    <a:pt x="2880059" y="2748"/>
                  </a:cubicBezTo>
                  <a:cubicBezTo>
                    <a:pt x="3297472" y="-396"/>
                    <a:pt x="3509946" y="29751"/>
                    <a:pt x="3769678" y="27825"/>
                  </a:cubicBezTo>
                  <a:cubicBezTo>
                    <a:pt x="3937273" y="20150"/>
                    <a:pt x="4219170" y="-12017"/>
                    <a:pt x="4272462" y="4801"/>
                  </a:cubicBezTo>
                  <a:cubicBezTo>
                    <a:pt x="4419256" y="55145"/>
                    <a:pt x="4476245" y="162637"/>
                    <a:pt x="4530511" y="278296"/>
                  </a:cubicBezTo>
                  <a:cubicBezTo>
                    <a:pt x="4471413" y="293272"/>
                    <a:pt x="4393265" y="270147"/>
                    <a:pt x="4366824" y="238859"/>
                  </a:cubicBezTo>
                  <a:lnTo>
                    <a:pt x="4235077" y="141657"/>
                  </a:lnTo>
                  <a:cubicBezTo>
                    <a:pt x="4197439" y="112555"/>
                    <a:pt x="4105373" y="146049"/>
                    <a:pt x="4138492" y="198590"/>
                  </a:cubicBezTo>
                  <a:cubicBezTo>
                    <a:pt x="4142769" y="222473"/>
                    <a:pt x="4208729" y="198364"/>
                    <a:pt x="4252575" y="279516"/>
                  </a:cubicBezTo>
                  <a:lnTo>
                    <a:pt x="4009683" y="293622"/>
                  </a:lnTo>
                  <a:cubicBezTo>
                    <a:pt x="3974839" y="298286"/>
                    <a:pt x="3885566" y="245800"/>
                    <a:pt x="3842557" y="217807"/>
                  </a:cubicBezTo>
                  <a:cubicBezTo>
                    <a:pt x="3721283" y="196631"/>
                    <a:pt x="3420398" y="295198"/>
                    <a:pt x="3228366" y="323008"/>
                  </a:cubicBezTo>
                  <a:cubicBezTo>
                    <a:pt x="3035522" y="362699"/>
                    <a:pt x="2921601" y="331633"/>
                    <a:pt x="2750529" y="333224"/>
                  </a:cubicBezTo>
                  <a:cubicBezTo>
                    <a:pt x="2653908" y="355702"/>
                    <a:pt x="2521909" y="386347"/>
                    <a:pt x="2400795" y="387054"/>
                  </a:cubicBezTo>
                  <a:cubicBezTo>
                    <a:pt x="2316500" y="395663"/>
                    <a:pt x="2021250" y="449830"/>
                    <a:pt x="2070022" y="473638"/>
                  </a:cubicBezTo>
                  <a:cubicBezTo>
                    <a:pt x="2266031" y="472436"/>
                    <a:pt x="2481091" y="512055"/>
                    <a:pt x="2666215" y="532624"/>
                  </a:cubicBezTo>
                  <a:lnTo>
                    <a:pt x="3203205" y="462418"/>
                  </a:lnTo>
                  <a:cubicBezTo>
                    <a:pt x="3553679" y="419131"/>
                    <a:pt x="3860611" y="310530"/>
                    <a:pt x="4254628" y="332557"/>
                  </a:cubicBezTo>
                  <a:cubicBezTo>
                    <a:pt x="4508161" y="326358"/>
                    <a:pt x="4742642" y="377308"/>
                    <a:pt x="4977125" y="371109"/>
                  </a:cubicBezTo>
                  <a:cubicBezTo>
                    <a:pt x="5229161" y="334228"/>
                    <a:pt x="5611824" y="253803"/>
                    <a:pt x="5733232" y="260465"/>
                  </a:cubicBezTo>
                  <a:cubicBezTo>
                    <a:pt x="5966056" y="261115"/>
                    <a:pt x="6441088" y="384231"/>
                    <a:pt x="6796376" y="436589"/>
                  </a:cubicBezTo>
                  <a:cubicBezTo>
                    <a:pt x="6894018" y="444514"/>
                    <a:pt x="6978055" y="455161"/>
                    <a:pt x="7059369" y="471250"/>
                  </a:cubicBezTo>
                  <a:cubicBezTo>
                    <a:pt x="7238143" y="417818"/>
                    <a:pt x="7563874" y="271857"/>
                    <a:pt x="7595691" y="310953"/>
                  </a:cubicBezTo>
                  <a:cubicBezTo>
                    <a:pt x="7664562" y="405785"/>
                    <a:pt x="7692614" y="568654"/>
                    <a:pt x="7628131" y="723357"/>
                  </a:cubicBezTo>
                  <a:cubicBezTo>
                    <a:pt x="7592908" y="768825"/>
                    <a:pt x="7307314" y="732652"/>
                    <a:pt x="7146905" y="737299"/>
                  </a:cubicBezTo>
                  <a:lnTo>
                    <a:pt x="7023490" y="778621"/>
                  </a:lnTo>
                  <a:cubicBezTo>
                    <a:pt x="6940745" y="783563"/>
                    <a:pt x="6719207" y="663320"/>
                    <a:pt x="6549377" y="698197"/>
                  </a:cubicBezTo>
                  <a:cubicBezTo>
                    <a:pt x="6331557" y="726190"/>
                    <a:pt x="6119180" y="770512"/>
                    <a:pt x="5895917" y="782177"/>
                  </a:cubicBezTo>
                  <a:cubicBezTo>
                    <a:pt x="5733399" y="789841"/>
                    <a:pt x="5581767" y="748518"/>
                    <a:pt x="5424692" y="731689"/>
                  </a:cubicBezTo>
                  <a:cubicBezTo>
                    <a:pt x="5320510" y="729786"/>
                    <a:pt x="5161898" y="842181"/>
                    <a:pt x="4978795" y="867493"/>
                  </a:cubicBezTo>
                  <a:cubicBezTo>
                    <a:pt x="4796448" y="885803"/>
                    <a:pt x="4614102" y="890505"/>
                    <a:pt x="4431755" y="922423"/>
                  </a:cubicBezTo>
                  <a:lnTo>
                    <a:pt x="3954420" y="1017790"/>
                  </a:lnTo>
                  <a:lnTo>
                    <a:pt x="0" y="10177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 name="Freeform 4"/>
            <p:cNvSpPr/>
            <p:nvPr/>
          </p:nvSpPr>
          <p:spPr>
            <a:xfrm rot="16200000" flipH="1">
              <a:off x="2401448" y="2721239"/>
              <a:ext cx="3832210" cy="508895"/>
            </a:xfrm>
            <a:custGeom>
              <a:avLst/>
              <a:gdLst>
                <a:gd name="connsiteX0" fmla="*/ 0 w 7679838"/>
                <a:gd name="connsiteY0" fmla="*/ 1026597 h 1026597"/>
                <a:gd name="connsiteX1" fmla="*/ 207563 w 7679838"/>
                <a:gd name="connsiteY1" fmla="*/ 706837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141 w 7679979"/>
                <a:gd name="connsiteY0" fmla="*/ 1026597 h 1026597"/>
                <a:gd name="connsiteX1" fmla="*/ 229475 w 7679979"/>
                <a:gd name="connsiteY1" fmla="*/ 687786 h 1026597"/>
                <a:gd name="connsiteX2" fmla="*/ 561123 w 7679979"/>
                <a:gd name="connsiteY2" fmla="*/ 684398 h 1026597"/>
                <a:gd name="connsiteX3" fmla="*/ 628440 w 7679979"/>
                <a:gd name="connsiteY3" fmla="*/ 661959 h 1026597"/>
                <a:gd name="connsiteX4" fmla="*/ 1015518 w 7679979"/>
                <a:gd name="connsiteY4" fmla="*/ 830253 h 1026597"/>
                <a:gd name="connsiteX5" fmla="*/ 1166983 w 7679979"/>
                <a:gd name="connsiteY5" fmla="*/ 746106 h 1026597"/>
                <a:gd name="connsiteX6" fmla="*/ 1363326 w 7679979"/>
                <a:gd name="connsiteY6" fmla="*/ 218783 h 1026597"/>
                <a:gd name="connsiteX7" fmla="*/ 2861147 w 7679979"/>
                <a:gd name="connsiteY7" fmla="*/ 22440 h 1026597"/>
                <a:gd name="connsiteX8" fmla="*/ 4291650 w 7679979"/>
                <a:gd name="connsiteY8" fmla="*/ 0 h 1026597"/>
                <a:gd name="connsiteX9" fmla="*/ 4549702 w 7679979"/>
                <a:gd name="connsiteY9" fmla="*/ 319760 h 1026597"/>
                <a:gd name="connsiteX10" fmla="*/ 4353358 w 7679979"/>
                <a:gd name="connsiteY10" fmla="*/ 274881 h 1026597"/>
                <a:gd name="connsiteX11" fmla="*/ 4224332 w 7679979"/>
                <a:gd name="connsiteY11" fmla="*/ 117807 h 1026597"/>
                <a:gd name="connsiteX12" fmla="*/ 4179454 w 7679979"/>
                <a:gd name="connsiteY12" fmla="*/ 201954 h 1026597"/>
                <a:gd name="connsiteX13" fmla="*/ 4263601 w 7679979"/>
                <a:gd name="connsiteY13" fmla="*/ 269272 h 1026597"/>
                <a:gd name="connsiteX14" fmla="*/ 3966281 w 7679979"/>
                <a:gd name="connsiteY14" fmla="*/ 286101 h 1026597"/>
                <a:gd name="connsiteX15" fmla="*/ 3837255 w 7679979"/>
                <a:gd name="connsiteY15" fmla="*/ 207564 h 1026597"/>
                <a:gd name="connsiteX16" fmla="*/ 3225785 w 7679979"/>
                <a:gd name="connsiteY16" fmla="*/ 359029 h 1026597"/>
                <a:gd name="connsiteX17" fmla="*/ 2715292 w 7679979"/>
                <a:gd name="connsiteY17" fmla="*/ 336589 h 1026597"/>
                <a:gd name="connsiteX18" fmla="*/ 2513338 w 7679979"/>
                <a:gd name="connsiteY18" fmla="*/ 392688 h 1026597"/>
                <a:gd name="connsiteX19" fmla="*/ 2070163 w 7679979"/>
                <a:gd name="connsiteY19" fmla="*/ 482445 h 1026597"/>
                <a:gd name="connsiteX20" fmla="*/ 2625535 w 7679979"/>
                <a:gd name="connsiteY20" fmla="*/ 544153 h 1026597"/>
                <a:gd name="connsiteX21" fmla="*/ 3203346 w 7679979"/>
                <a:gd name="connsiteY21" fmla="*/ 471225 h 1026597"/>
                <a:gd name="connsiteX22" fmla="*/ 4241162 w 7679979"/>
                <a:gd name="connsiteY22" fmla="*/ 314150 h 1026597"/>
                <a:gd name="connsiteX23" fmla="*/ 4925559 w 7679979"/>
                <a:gd name="connsiteY23" fmla="*/ 420737 h 1026597"/>
                <a:gd name="connsiteX24" fmla="*/ 5733373 w 7679979"/>
                <a:gd name="connsiteY24" fmla="*/ 269272 h 1026597"/>
                <a:gd name="connsiteX25" fmla="*/ 6799238 w 7679979"/>
                <a:gd name="connsiteY25" fmla="*/ 426346 h 1026597"/>
                <a:gd name="connsiteX26" fmla="*/ 7040460 w 7679979"/>
                <a:gd name="connsiteY26" fmla="*/ 493664 h 1026597"/>
                <a:gd name="connsiteX27" fmla="*/ 7595832 w 7679979"/>
                <a:gd name="connsiteY27" fmla="*/ 319760 h 1026597"/>
                <a:gd name="connsiteX28" fmla="*/ 7679979 w 7679979"/>
                <a:gd name="connsiteY28" fmla="*/ 734886 h 1026597"/>
                <a:gd name="connsiteX29" fmla="*/ 7147046 w 7679979"/>
                <a:gd name="connsiteY29" fmla="*/ 746106 h 1026597"/>
                <a:gd name="connsiteX30" fmla="*/ 7023631 w 7679979"/>
                <a:gd name="connsiteY30" fmla="*/ 762935 h 1026597"/>
                <a:gd name="connsiteX31" fmla="*/ 6546796 w 7679979"/>
                <a:gd name="connsiteY31" fmla="*/ 712447 h 1026597"/>
                <a:gd name="connsiteX32" fmla="*/ 5896058 w 7679979"/>
                <a:gd name="connsiteY32" fmla="*/ 790984 h 1026597"/>
                <a:gd name="connsiteX33" fmla="*/ 5424833 w 7679979"/>
                <a:gd name="connsiteY33" fmla="*/ 740496 h 1026597"/>
                <a:gd name="connsiteX34" fmla="*/ 4981658 w 7679979"/>
                <a:gd name="connsiteY34" fmla="*/ 914400 h 1026597"/>
                <a:gd name="connsiteX35" fmla="*/ 4431896 w 7679979"/>
                <a:gd name="connsiteY35" fmla="*/ 931230 h 1026597"/>
                <a:gd name="connsiteX36" fmla="*/ 3938232 w 7679979"/>
                <a:gd name="connsiteY36" fmla="*/ 1026597 h 1026597"/>
                <a:gd name="connsiteX37" fmla="*/ 141 w 7679979"/>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3769678 w 7679838"/>
                <a:gd name="connsiteY9" fmla="*/ 36632 h 1026597"/>
                <a:gd name="connsiteX10" fmla="*/ 4291509 w 7679838"/>
                <a:gd name="connsiteY10" fmla="*/ 0 h 1026597"/>
                <a:gd name="connsiteX11" fmla="*/ 4549561 w 7679838"/>
                <a:gd name="connsiteY11" fmla="*/ 319760 h 1026597"/>
                <a:gd name="connsiteX12" fmla="*/ 4353217 w 7679838"/>
                <a:gd name="connsiteY12" fmla="*/ 274881 h 1026597"/>
                <a:gd name="connsiteX13" fmla="*/ 4224191 w 7679838"/>
                <a:gd name="connsiteY13" fmla="*/ 117807 h 1026597"/>
                <a:gd name="connsiteX14" fmla="*/ 4179313 w 7679838"/>
                <a:gd name="connsiteY14" fmla="*/ 201954 h 1026597"/>
                <a:gd name="connsiteX15" fmla="*/ 4263460 w 7679838"/>
                <a:gd name="connsiteY15" fmla="*/ 269272 h 1026597"/>
                <a:gd name="connsiteX16" fmla="*/ 3966140 w 7679838"/>
                <a:gd name="connsiteY16" fmla="*/ 286101 h 1026597"/>
                <a:gd name="connsiteX17" fmla="*/ 3837114 w 7679838"/>
                <a:gd name="connsiteY17" fmla="*/ 207564 h 1026597"/>
                <a:gd name="connsiteX18" fmla="*/ 3225644 w 7679838"/>
                <a:gd name="connsiteY18" fmla="*/ 359029 h 1026597"/>
                <a:gd name="connsiteX19" fmla="*/ 2715151 w 7679838"/>
                <a:gd name="connsiteY19" fmla="*/ 336589 h 1026597"/>
                <a:gd name="connsiteX20" fmla="*/ 2513197 w 7679838"/>
                <a:gd name="connsiteY20" fmla="*/ 392688 h 1026597"/>
                <a:gd name="connsiteX21" fmla="*/ 2070022 w 7679838"/>
                <a:gd name="connsiteY21" fmla="*/ 482445 h 1026597"/>
                <a:gd name="connsiteX22" fmla="*/ 2625394 w 7679838"/>
                <a:gd name="connsiteY22" fmla="*/ 544153 h 1026597"/>
                <a:gd name="connsiteX23" fmla="*/ 3203205 w 7679838"/>
                <a:gd name="connsiteY23" fmla="*/ 471225 h 1026597"/>
                <a:gd name="connsiteX24" fmla="*/ 4241021 w 7679838"/>
                <a:gd name="connsiteY24" fmla="*/ 314150 h 1026597"/>
                <a:gd name="connsiteX25" fmla="*/ 4925418 w 7679838"/>
                <a:gd name="connsiteY25" fmla="*/ 420737 h 1026597"/>
                <a:gd name="connsiteX26" fmla="*/ 5733232 w 7679838"/>
                <a:gd name="connsiteY26" fmla="*/ 269272 h 1026597"/>
                <a:gd name="connsiteX27" fmla="*/ 6799097 w 7679838"/>
                <a:gd name="connsiteY27" fmla="*/ 426346 h 1026597"/>
                <a:gd name="connsiteX28" fmla="*/ 7040319 w 7679838"/>
                <a:gd name="connsiteY28" fmla="*/ 493664 h 1026597"/>
                <a:gd name="connsiteX29" fmla="*/ 7595691 w 7679838"/>
                <a:gd name="connsiteY29" fmla="*/ 319760 h 1026597"/>
                <a:gd name="connsiteX30" fmla="*/ 7679838 w 7679838"/>
                <a:gd name="connsiteY30" fmla="*/ 734886 h 1026597"/>
                <a:gd name="connsiteX31" fmla="*/ 7146905 w 7679838"/>
                <a:gd name="connsiteY31" fmla="*/ 746106 h 1026597"/>
                <a:gd name="connsiteX32" fmla="*/ 7023490 w 7679838"/>
                <a:gd name="connsiteY32" fmla="*/ 762935 h 1026597"/>
                <a:gd name="connsiteX33" fmla="*/ 6546655 w 7679838"/>
                <a:gd name="connsiteY33" fmla="*/ 712447 h 1026597"/>
                <a:gd name="connsiteX34" fmla="*/ 5895917 w 7679838"/>
                <a:gd name="connsiteY34" fmla="*/ 790984 h 1026597"/>
                <a:gd name="connsiteX35" fmla="*/ 5424692 w 7679838"/>
                <a:gd name="connsiteY35" fmla="*/ 740496 h 1026597"/>
                <a:gd name="connsiteX36" fmla="*/ 4981517 w 7679838"/>
                <a:gd name="connsiteY36" fmla="*/ 914400 h 1026597"/>
                <a:gd name="connsiteX37" fmla="*/ 4431755 w 7679838"/>
                <a:gd name="connsiteY37" fmla="*/ 931230 h 1026597"/>
                <a:gd name="connsiteX38" fmla="*/ 3938091 w 7679838"/>
                <a:gd name="connsiteY38" fmla="*/ 1026597 h 1026597"/>
                <a:gd name="connsiteX39" fmla="*/ 0 w 7679838"/>
                <a:gd name="connsiteY39"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15273 h 1015273"/>
                <a:gd name="connsiteX1" fmla="*/ 259271 w 7679838"/>
                <a:gd name="connsiteY1" fmla="*/ 679181 h 1015273"/>
                <a:gd name="connsiteX2" fmla="*/ 487503 w 7679838"/>
                <a:gd name="connsiteY2" fmla="*/ 654022 h 1015273"/>
                <a:gd name="connsiteX3" fmla="*/ 669121 w 7679838"/>
                <a:gd name="connsiteY3" fmla="*/ 683288 h 1015273"/>
                <a:gd name="connsiteX4" fmla="*/ 833041 w 7679838"/>
                <a:gd name="connsiteY4" fmla="*/ 783551 h 1015273"/>
                <a:gd name="connsiteX5" fmla="*/ 1115137 w 7679838"/>
                <a:gd name="connsiteY5" fmla="*/ 775604 h 1015273"/>
                <a:gd name="connsiteX6" fmla="*/ 1363185 w 7679838"/>
                <a:gd name="connsiteY6" fmla="*/ 207459 h 1015273"/>
                <a:gd name="connsiteX7" fmla="*/ 2880059 w 7679838"/>
                <a:gd name="connsiteY7" fmla="*/ 231 h 1015273"/>
                <a:gd name="connsiteX8" fmla="*/ 3769678 w 7679838"/>
                <a:gd name="connsiteY8" fmla="*/ 25308 h 1015273"/>
                <a:gd name="connsiteX9" fmla="*/ 4272462 w 7679838"/>
                <a:gd name="connsiteY9" fmla="*/ 2284 h 1015273"/>
                <a:gd name="connsiteX10" fmla="*/ 4549561 w 7679838"/>
                <a:gd name="connsiteY10" fmla="*/ 308436 h 1015273"/>
                <a:gd name="connsiteX11" fmla="*/ 4353217 w 7679838"/>
                <a:gd name="connsiteY11" fmla="*/ 263557 h 1015273"/>
                <a:gd name="connsiteX12" fmla="*/ 4224191 w 7679838"/>
                <a:gd name="connsiteY12" fmla="*/ 106483 h 1015273"/>
                <a:gd name="connsiteX13" fmla="*/ 4179313 w 7679838"/>
                <a:gd name="connsiteY13" fmla="*/ 190630 h 1015273"/>
                <a:gd name="connsiteX14" fmla="*/ 4263460 w 7679838"/>
                <a:gd name="connsiteY14" fmla="*/ 257948 h 1015273"/>
                <a:gd name="connsiteX15" fmla="*/ 3966140 w 7679838"/>
                <a:gd name="connsiteY15" fmla="*/ 274777 h 1015273"/>
                <a:gd name="connsiteX16" fmla="*/ 3837114 w 7679838"/>
                <a:gd name="connsiteY16" fmla="*/ 196240 h 1015273"/>
                <a:gd name="connsiteX17" fmla="*/ 3225644 w 7679838"/>
                <a:gd name="connsiteY17" fmla="*/ 347705 h 1015273"/>
                <a:gd name="connsiteX18" fmla="*/ 2715151 w 7679838"/>
                <a:gd name="connsiteY18" fmla="*/ 325265 h 1015273"/>
                <a:gd name="connsiteX19" fmla="*/ 2513197 w 7679838"/>
                <a:gd name="connsiteY19" fmla="*/ 381364 h 1015273"/>
                <a:gd name="connsiteX20" fmla="*/ 2070022 w 7679838"/>
                <a:gd name="connsiteY20" fmla="*/ 471121 h 1015273"/>
                <a:gd name="connsiteX21" fmla="*/ 2625394 w 7679838"/>
                <a:gd name="connsiteY21" fmla="*/ 532829 h 1015273"/>
                <a:gd name="connsiteX22" fmla="*/ 3203205 w 7679838"/>
                <a:gd name="connsiteY22" fmla="*/ 459901 h 1015273"/>
                <a:gd name="connsiteX23" fmla="*/ 4241021 w 7679838"/>
                <a:gd name="connsiteY23" fmla="*/ 302826 h 1015273"/>
                <a:gd name="connsiteX24" fmla="*/ 4925418 w 7679838"/>
                <a:gd name="connsiteY24" fmla="*/ 409413 h 1015273"/>
                <a:gd name="connsiteX25" fmla="*/ 5733232 w 7679838"/>
                <a:gd name="connsiteY25" fmla="*/ 257948 h 1015273"/>
                <a:gd name="connsiteX26" fmla="*/ 6799097 w 7679838"/>
                <a:gd name="connsiteY26" fmla="*/ 415022 h 1015273"/>
                <a:gd name="connsiteX27" fmla="*/ 7040319 w 7679838"/>
                <a:gd name="connsiteY27" fmla="*/ 482340 h 1015273"/>
                <a:gd name="connsiteX28" fmla="*/ 7595691 w 7679838"/>
                <a:gd name="connsiteY28" fmla="*/ 308436 h 1015273"/>
                <a:gd name="connsiteX29" fmla="*/ 7679838 w 7679838"/>
                <a:gd name="connsiteY29" fmla="*/ 723562 h 1015273"/>
                <a:gd name="connsiteX30" fmla="*/ 7146905 w 7679838"/>
                <a:gd name="connsiteY30" fmla="*/ 734782 h 1015273"/>
                <a:gd name="connsiteX31" fmla="*/ 7023490 w 7679838"/>
                <a:gd name="connsiteY31" fmla="*/ 751611 h 1015273"/>
                <a:gd name="connsiteX32" fmla="*/ 6546655 w 7679838"/>
                <a:gd name="connsiteY32" fmla="*/ 701123 h 1015273"/>
                <a:gd name="connsiteX33" fmla="*/ 5895917 w 7679838"/>
                <a:gd name="connsiteY33" fmla="*/ 779660 h 1015273"/>
                <a:gd name="connsiteX34" fmla="*/ 5424692 w 7679838"/>
                <a:gd name="connsiteY34" fmla="*/ 729172 h 1015273"/>
                <a:gd name="connsiteX35" fmla="*/ 4981517 w 7679838"/>
                <a:gd name="connsiteY35" fmla="*/ 903076 h 1015273"/>
                <a:gd name="connsiteX36" fmla="*/ 4431755 w 7679838"/>
                <a:gd name="connsiteY36" fmla="*/ 919906 h 1015273"/>
                <a:gd name="connsiteX37" fmla="*/ 3938091 w 7679838"/>
                <a:gd name="connsiteY37" fmla="*/ 1015273 h 1015273"/>
                <a:gd name="connsiteX38" fmla="*/ 0 w 7679838"/>
                <a:gd name="connsiteY38" fmla="*/ 1015273 h 1015273"/>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49561 w 7679838"/>
                <a:gd name="connsiteY10" fmla="*/ 310953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66140 w 7679838"/>
                <a:gd name="connsiteY16" fmla="*/ 27729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3355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4009683 w 7679838"/>
                <a:gd name="connsiteY16" fmla="*/ 293622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49854 w 7679838"/>
                <a:gd name="connsiteY14" fmla="*/ 263187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400795 w 7679838"/>
                <a:gd name="connsiteY20" fmla="*/ 387054 h 1017790"/>
                <a:gd name="connsiteX21" fmla="*/ 2070022 w 7679838"/>
                <a:gd name="connsiteY21" fmla="*/ 473638 h 1017790"/>
                <a:gd name="connsiteX22" fmla="*/ 2666215 w 7679838"/>
                <a:gd name="connsiteY22" fmla="*/ 532624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28831"/>
                <a:gd name="connsiteY0" fmla="*/ 1017790 h 1017790"/>
                <a:gd name="connsiteX1" fmla="*/ 259271 w 7628831"/>
                <a:gd name="connsiteY1" fmla="*/ 681698 h 1017790"/>
                <a:gd name="connsiteX2" fmla="*/ 487503 w 7628831"/>
                <a:gd name="connsiteY2" fmla="*/ 656539 h 1017790"/>
                <a:gd name="connsiteX3" fmla="*/ 669121 w 7628831"/>
                <a:gd name="connsiteY3" fmla="*/ 685805 h 1017790"/>
                <a:gd name="connsiteX4" fmla="*/ 833041 w 7628831"/>
                <a:gd name="connsiteY4" fmla="*/ 786068 h 1017790"/>
                <a:gd name="connsiteX5" fmla="*/ 1115137 w 7628831"/>
                <a:gd name="connsiteY5" fmla="*/ 778121 h 1017790"/>
                <a:gd name="connsiteX6" fmla="*/ 1363185 w 7628831"/>
                <a:gd name="connsiteY6" fmla="*/ 209976 h 1017790"/>
                <a:gd name="connsiteX7" fmla="*/ 2880059 w 7628831"/>
                <a:gd name="connsiteY7" fmla="*/ 2748 h 1017790"/>
                <a:gd name="connsiteX8" fmla="*/ 3769678 w 7628831"/>
                <a:gd name="connsiteY8" fmla="*/ 27825 h 1017790"/>
                <a:gd name="connsiteX9" fmla="*/ 4272462 w 7628831"/>
                <a:gd name="connsiteY9" fmla="*/ 4801 h 1017790"/>
                <a:gd name="connsiteX10" fmla="*/ 4530511 w 7628831"/>
                <a:gd name="connsiteY10" fmla="*/ 278296 h 1017790"/>
                <a:gd name="connsiteX11" fmla="*/ 4366824 w 7628831"/>
                <a:gd name="connsiteY11" fmla="*/ 238859 h 1017790"/>
                <a:gd name="connsiteX12" fmla="*/ 4235077 w 7628831"/>
                <a:gd name="connsiteY12" fmla="*/ 141657 h 1017790"/>
                <a:gd name="connsiteX13" fmla="*/ 4138492 w 7628831"/>
                <a:gd name="connsiteY13" fmla="*/ 198590 h 1017790"/>
                <a:gd name="connsiteX14" fmla="*/ 4252575 w 7628831"/>
                <a:gd name="connsiteY14" fmla="*/ 279516 h 1017790"/>
                <a:gd name="connsiteX15" fmla="*/ 4009683 w 7628831"/>
                <a:gd name="connsiteY15" fmla="*/ 293622 h 1017790"/>
                <a:gd name="connsiteX16" fmla="*/ 3842557 w 7628831"/>
                <a:gd name="connsiteY16" fmla="*/ 217807 h 1017790"/>
                <a:gd name="connsiteX17" fmla="*/ 3228366 w 7628831"/>
                <a:gd name="connsiteY17" fmla="*/ 323008 h 1017790"/>
                <a:gd name="connsiteX18" fmla="*/ 2750529 w 7628831"/>
                <a:gd name="connsiteY18" fmla="*/ 333224 h 1017790"/>
                <a:gd name="connsiteX19" fmla="*/ 2400795 w 7628831"/>
                <a:gd name="connsiteY19" fmla="*/ 387054 h 1017790"/>
                <a:gd name="connsiteX20" fmla="*/ 2070022 w 7628831"/>
                <a:gd name="connsiteY20" fmla="*/ 473638 h 1017790"/>
                <a:gd name="connsiteX21" fmla="*/ 2666215 w 7628831"/>
                <a:gd name="connsiteY21" fmla="*/ 532624 h 1017790"/>
                <a:gd name="connsiteX22" fmla="*/ 3203205 w 7628831"/>
                <a:gd name="connsiteY22" fmla="*/ 462418 h 1017790"/>
                <a:gd name="connsiteX23" fmla="*/ 4254628 w 7628831"/>
                <a:gd name="connsiteY23" fmla="*/ 332557 h 1017790"/>
                <a:gd name="connsiteX24" fmla="*/ 4977125 w 7628831"/>
                <a:gd name="connsiteY24" fmla="*/ 371109 h 1017790"/>
                <a:gd name="connsiteX25" fmla="*/ 5733232 w 7628831"/>
                <a:gd name="connsiteY25" fmla="*/ 260465 h 1017790"/>
                <a:gd name="connsiteX26" fmla="*/ 6796376 w 7628831"/>
                <a:gd name="connsiteY26" fmla="*/ 436589 h 1017790"/>
                <a:gd name="connsiteX27" fmla="*/ 7059369 w 7628831"/>
                <a:gd name="connsiteY27" fmla="*/ 471250 h 1017790"/>
                <a:gd name="connsiteX28" fmla="*/ 7595691 w 7628831"/>
                <a:gd name="connsiteY28" fmla="*/ 310953 h 1017790"/>
                <a:gd name="connsiteX29" fmla="*/ 7628131 w 7628831"/>
                <a:gd name="connsiteY29" fmla="*/ 723357 h 1017790"/>
                <a:gd name="connsiteX30" fmla="*/ 7146905 w 7628831"/>
                <a:gd name="connsiteY30" fmla="*/ 737299 h 1017790"/>
                <a:gd name="connsiteX31" fmla="*/ 7023490 w 7628831"/>
                <a:gd name="connsiteY31" fmla="*/ 754128 h 1017790"/>
                <a:gd name="connsiteX32" fmla="*/ 6546655 w 7628831"/>
                <a:gd name="connsiteY32" fmla="*/ 703640 h 1017790"/>
                <a:gd name="connsiteX33" fmla="*/ 5895917 w 7628831"/>
                <a:gd name="connsiteY33" fmla="*/ 782177 h 1017790"/>
                <a:gd name="connsiteX34" fmla="*/ 5424692 w 7628831"/>
                <a:gd name="connsiteY34" fmla="*/ 731689 h 1017790"/>
                <a:gd name="connsiteX35" fmla="*/ 4981517 w 7628831"/>
                <a:gd name="connsiteY35" fmla="*/ 905593 h 1017790"/>
                <a:gd name="connsiteX36" fmla="*/ 4431755 w 7628831"/>
                <a:gd name="connsiteY36" fmla="*/ 922423 h 1017790"/>
                <a:gd name="connsiteX37" fmla="*/ 3938091 w 7628831"/>
                <a:gd name="connsiteY37" fmla="*/ 1017790 h 1017790"/>
                <a:gd name="connsiteX38" fmla="*/ 0 w 7628831"/>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54420 w 7664420"/>
                <a:gd name="connsiteY37" fmla="*/ 1017790 h 1017790"/>
                <a:gd name="connsiteX38" fmla="*/ 0 w 7664420"/>
                <a:gd name="connsiteY38" fmla="*/ 1017790 h 101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64420" h="1017790">
                  <a:moveTo>
                    <a:pt x="0" y="1017790"/>
                  </a:moveTo>
                  <a:cubicBezTo>
                    <a:pt x="245" y="836814"/>
                    <a:pt x="142004" y="696661"/>
                    <a:pt x="259271" y="681698"/>
                  </a:cubicBezTo>
                  <a:cubicBezTo>
                    <a:pt x="369820" y="664240"/>
                    <a:pt x="379675" y="660389"/>
                    <a:pt x="487503" y="656539"/>
                  </a:cubicBezTo>
                  <a:cubicBezTo>
                    <a:pt x="443722" y="543826"/>
                    <a:pt x="680247" y="591681"/>
                    <a:pt x="669121" y="685805"/>
                  </a:cubicBezTo>
                  <a:cubicBezTo>
                    <a:pt x="757327" y="723760"/>
                    <a:pt x="780215" y="753556"/>
                    <a:pt x="833041" y="786068"/>
                  </a:cubicBezTo>
                  <a:cubicBezTo>
                    <a:pt x="903486" y="846012"/>
                    <a:pt x="1074627" y="827034"/>
                    <a:pt x="1115137" y="778121"/>
                  </a:cubicBezTo>
                  <a:cubicBezTo>
                    <a:pt x="1203265" y="686710"/>
                    <a:pt x="1285945" y="323157"/>
                    <a:pt x="1363185" y="209976"/>
                  </a:cubicBezTo>
                  <a:cubicBezTo>
                    <a:pt x="1497788" y="-29645"/>
                    <a:pt x="2380788" y="24654"/>
                    <a:pt x="2880059" y="2748"/>
                  </a:cubicBezTo>
                  <a:cubicBezTo>
                    <a:pt x="3297472" y="-396"/>
                    <a:pt x="3509946" y="29751"/>
                    <a:pt x="3769678" y="27825"/>
                  </a:cubicBezTo>
                  <a:cubicBezTo>
                    <a:pt x="3937273" y="20150"/>
                    <a:pt x="4219170" y="-12017"/>
                    <a:pt x="4272462" y="4801"/>
                  </a:cubicBezTo>
                  <a:cubicBezTo>
                    <a:pt x="4419256" y="55145"/>
                    <a:pt x="4476245" y="162637"/>
                    <a:pt x="4530511" y="278296"/>
                  </a:cubicBezTo>
                  <a:cubicBezTo>
                    <a:pt x="4471413" y="293272"/>
                    <a:pt x="4393265" y="270147"/>
                    <a:pt x="4366824" y="238859"/>
                  </a:cubicBezTo>
                  <a:lnTo>
                    <a:pt x="4235077" y="141657"/>
                  </a:lnTo>
                  <a:cubicBezTo>
                    <a:pt x="4197439" y="112555"/>
                    <a:pt x="4105373" y="146049"/>
                    <a:pt x="4138492" y="198590"/>
                  </a:cubicBezTo>
                  <a:cubicBezTo>
                    <a:pt x="4142769" y="222473"/>
                    <a:pt x="4208729" y="198364"/>
                    <a:pt x="4252575" y="279516"/>
                  </a:cubicBezTo>
                  <a:lnTo>
                    <a:pt x="4009683" y="293622"/>
                  </a:lnTo>
                  <a:cubicBezTo>
                    <a:pt x="3974839" y="298286"/>
                    <a:pt x="3885566" y="245800"/>
                    <a:pt x="3842557" y="217807"/>
                  </a:cubicBezTo>
                  <a:cubicBezTo>
                    <a:pt x="3721283" y="196631"/>
                    <a:pt x="3420398" y="295198"/>
                    <a:pt x="3228366" y="323008"/>
                  </a:cubicBezTo>
                  <a:cubicBezTo>
                    <a:pt x="3035522" y="362699"/>
                    <a:pt x="2921601" y="331633"/>
                    <a:pt x="2750529" y="333224"/>
                  </a:cubicBezTo>
                  <a:cubicBezTo>
                    <a:pt x="2653908" y="355702"/>
                    <a:pt x="2521909" y="386347"/>
                    <a:pt x="2400795" y="387054"/>
                  </a:cubicBezTo>
                  <a:cubicBezTo>
                    <a:pt x="2316500" y="395663"/>
                    <a:pt x="2021250" y="449830"/>
                    <a:pt x="2070022" y="473638"/>
                  </a:cubicBezTo>
                  <a:cubicBezTo>
                    <a:pt x="2266031" y="472436"/>
                    <a:pt x="2481091" y="512055"/>
                    <a:pt x="2666215" y="532624"/>
                  </a:cubicBezTo>
                  <a:lnTo>
                    <a:pt x="3203205" y="462418"/>
                  </a:lnTo>
                  <a:cubicBezTo>
                    <a:pt x="3553679" y="419131"/>
                    <a:pt x="3860611" y="310530"/>
                    <a:pt x="4254628" y="332557"/>
                  </a:cubicBezTo>
                  <a:cubicBezTo>
                    <a:pt x="4508161" y="326358"/>
                    <a:pt x="4742642" y="377308"/>
                    <a:pt x="4977125" y="371109"/>
                  </a:cubicBezTo>
                  <a:cubicBezTo>
                    <a:pt x="5229161" y="334228"/>
                    <a:pt x="5611824" y="253803"/>
                    <a:pt x="5733232" y="260465"/>
                  </a:cubicBezTo>
                  <a:cubicBezTo>
                    <a:pt x="5966056" y="261115"/>
                    <a:pt x="6441088" y="384231"/>
                    <a:pt x="6796376" y="436589"/>
                  </a:cubicBezTo>
                  <a:cubicBezTo>
                    <a:pt x="6894018" y="444514"/>
                    <a:pt x="6978055" y="455161"/>
                    <a:pt x="7059369" y="471250"/>
                  </a:cubicBezTo>
                  <a:cubicBezTo>
                    <a:pt x="7238143" y="417818"/>
                    <a:pt x="7563874" y="271857"/>
                    <a:pt x="7595691" y="310953"/>
                  </a:cubicBezTo>
                  <a:cubicBezTo>
                    <a:pt x="7664562" y="405785"/>
                    <a:pt x="7692614" y="568654"/>
                    <a:pt x="7628131" y="723357"/>
                  </a:cubicBezTo>
                  <a:cubicBezTo>
                    <a:pt x="7592908" y="768825"/>
                    <a:pt x="7307314" y="732652"/>
                    <a:pt x="7146905" y="737299"/>
                  </a:cubicBezTo>
                  <a:lnTo>
                    <a:pt x="7023490" y="778621"/>
                  </a:lnTo>
                  <a:cubicBezTo>
                    <a:pt x="6940745" y="783563"/>
                    <a:pt x="6719207" y="663320"/>
                    <a:pt x="6549377" y="698197"/>
                  </a:cubicBezTo>
                  <a:cubicBezTo>
                    <a:pt x="6331557" y="726190"/>
                    <a:pt x="6119180" y="770512"/>
                    <a:pt x="5895917" y="782177"/>
                  </a:cubicBezTo>
                  <a:cubicBezTo>
                    <a:pt x="5733399" y="789841"/>
                    <a:pt x="5581767" y="748518"/>
                    <a:pt x="5424692" y="731689"/>
                  </a:cubicBezTo>
                  <a:cubicBezTo>
                    <a:pt x="5320510" y="729786"/>
                    <a:pt x="5161898" y="842181"/>
                    <a:pt x="4978795" y="867493"/>
                  </a:cubicBezTo>
                  <a:cubicBezTo>
                    <a:pt x="4796448" y="885803"/>
                    <a:pt x="4614102" y="890505"/>
                    <a:pt x="4431755" y="922423"/>
                  </a:cubicBezTo>
                  <a:lnTo>
                    <a:pt x="3954420" y="1017790"/>
                  </a:lnTo>
                  <a:lnTo>
                    <a:pt x="0" y="10177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
        <p:nvSpPr>
          <p:cNvPr id="6" name="Donut 5"/>
          <p:cNvSpPr/>
          <p:nvPr/>
        </p:nvSpPr>
        <p:spPr>
          <a:xfrm>
            <a:off x="3873577" y="1892829"/>
            <a:ext cx="4416491" cy="4416491"/>
          </a:xfrm>
          <a:prstGeom prst="donut">
            <a:avLst>
              <a:gd name="adj" fmla="val 24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7" name="Oval 6"/>
          <p:cNvSpPr/>
          <p:nvPr/>
        </p:nvSpPr>
        <p:spPr>
          <a:xfrm>
            <a:off x="6912091" y="1928711"/>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8" name="Oval 7"/>
          <p:cNvSpPr/>
          <p:nvPr/>
        </p:nvSpPr>
        <p:spPr>
          <a:xfrm>
            <a:off x="7608416" y="3571736"/>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9" name="Oval 8"/>
          <p:cNvSpPr/>
          <p:nvPr/>
        </p:nvSpPr>
        <p:spPr>
          <a:xfrm>
            <a:off x="6912091" y="5214763"/>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0" name="Oval 9"/>
          <p:cNvSpPr/>
          <p:nvPr/>
        </p:nvSpPr>
        <p:spPr>
          <a:xfrm>
            <a:off x="4247547" y="1928711"/>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1" name="Oval 10"/>
          <p:cNvSpPr/>
          <p:nvPr/>
        </p:nvSpPr>
        <p:spPr>
          <a:xfrm>
            <a:off x="3450107" y="3571736"/>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2" name="Oval 11"/>
          <p:cNvSpPr/>
          <p:nvPr/>
        </p:nvSpPr>
        <p:spPr>
          <a:xfrm>
            <a:off x="4247547" y="5214763"/>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3" name="Teardrop 9"/>
          <p:cNvSpPr/>
          <p:nvPr/>
        </p:nvSpPr>
        <p:spPr>
          <a:xfrm rot="18900000">
            <a:off x="7173666" y="5515383"/>
            <a:ext cx="532969" cy="454875"/>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4" name="Freeform 13"/>
          <p:cNvSpPr/>
          <p:nvPr/>
        </p:nvSpPr>
        <p:spPr>
          <a:xfrm>
            <a:off x="3767620" y="3838656"/>
            <a:ext cx="421091" cy="526887"/>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5" name="Freeform 14"/>
          <p:cNvSpPr>
            <a:spLocks noChangeAspect="1"/>
          </p:cNvSpPr>
          <p:nvPr/>
        </p:nvSpPr>
        <p:spPr>
          <a:xfrm>
            <a:off x="7219211" y="2235965"/>
            <a:ext cx="441877" cy="441608"/>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16" name="Freeform 15"/>
          <p:cNvSpPr/>
          <p:nvPr/>
        </p:nvSpPr>
        <p:spPr>
          <a:xfrm>
            <a:off x="4554667" y="2309573"/>
            <a:ext cx="441876" cy="368001"/>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7" name="Freeform 16"/>
          <p:cNvSpPr/>
          <p:nvPr/>
        </p:nvSpPr>
        <p:spPr>
          <a:xfrm>
            <a:off x="7968208" y="3878856"/>
            <a:ext cx="441877" cy="441877"/>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nvGrpSpPr>
          <p:cNvPr id="18" name="Group 17"/>
          <p:cNvGrpSpPr/>
          <p:nvPr/>
        </p:nvGrpSpPr>
        <p:grpSpPr>
          <a:xfrm>
            <a:off x="8886287" y="3502440"/>
            <a:ext cx="2797759" cy="1902598"/>
            <a:chOff x="3017859" y="4310610"/>
            <a:chExt cx="1870812" cy="1426948"/>
          </a:xfrm>
        </p:grpSpPr>
        <p:sp>
          <p:nvSpPr>
            <p:cNvPr id="19" name="TextBox 18"/>
            <p:cNvSpPr txBox="1"/>
            <p:nvPr/>
          </p:nvSpPr>
          <p:spPr>
            <a:xfrm>
              <a:off x="3021856" y="4560313"/>
              <a:ext cx="1866815" cy="1177245"/>
            </a:xfrm>
            <a:prstGeom prst="rect">
              <a:avLst/>
            </a:prstGeom>
            <a:noFill/>
          </p:spPr>
          <p:txBody>
            <a:bodyPr wrap="square" rtlCol="0">
              <a:spAutoFit/>
            </a:bodyPr>
            <a:lstStyle/>
            <a:p>
              <a:r>
                <a:rPr lang="id-ID" altLang="ko-KR" sz="1600" dirty="0">
                  <a:cs typeface="Arial" pitchFamily="34" charset="0"/>
                </a:rPr>
                <a:t>Hepatic disease, billiary and pancreatic disease, upper GI disorders, common large intestinal disorders, </a:t>
              </a:r>
              <a:r>
                <a:rPr lang="id-ID" altLang="ko-KR" sz="1600" dirty="0" err="1">
                  <a:cs typeface="Arial" pitchFamily="34" charset="0"/>
                </a:rPr>
                <a:t>constipation</a:t>
              </a:r>
              <a:r>
                <a:rPr lang="en-ID" sz="1600" spc="-5" dirty="0"/>
                <a:t>, </a:t>
              </a:r>
              <a:r>
                <a:rPr lang="en-ID" sz="1600" spc="-5" dirty="0" err="1"/>
                <a:t>esophageal</a:t>
              </a:r>
              <a:r>
                <a:rPr lang="en-ID" sz="1600" spc="-5" dirty="0"/>
                <a:t>  spasm, and diverticular</a:t>
              </a:r>
              <a:r>
                <a:rPr lang="en-ID" sz="1600" spc="5" dirty="0"/>
                <a:t> </a:t>
              </a:r>
              <a:r>
                <a:rPr lang="en-ID" sz="1600" spc="-5" dirty="0"/>
                <a:t>disease</a:t>
              </a:r>
              <a:endParaRPr lang="en-US" altLang="ko-KR" sz="1600" dirty="0">
                <a:cs typeface="Arial" pitchFamily="34" charset="0"/>
              </a:endParaRPr>
            </a:p>
          </p:txBody>
        </p:sp>
        <p:sp>
          <p:nvSpPr>
            <p:cNvPr id="20" name="TextBox 19"/>
            <p:cNvSpPr txBox="1"/>
            <p:nvPr/>
          </p:nvSpPr>
          <p:spPr>
            <a:xfrm>
              <a:off x="3017859" y="4310610"/>
              <a:ext cx="1870812" cy="253915"/>
            </a:xfrm>
            <a:prstGeom prst="rect">
              <a:avLst/>
            </a:prstGeom>
            <a:noFill/>
          </p:spPr>
          <p:txBody>
            <a:bodyPr wrap="square" rtlCol="0">
              <a:spAutoFit/>
            </a:bodyPr>
            <a:lstStyle/>
            <a:p>
              <a:r>
                <a:rPr lang="id-ID" altLang="ko-KR" sz="1600" b="1" dirty="0">
                  <a:cs typeface="Arial" pitchFamily="34" charset="0"/>
                </a:rPr>
                <a:t>Gastroenterology</a:t>
              </a:r>
              <a:endParaRPr lang="ko-KR" altLang="en-US" sz="1600" b="1" dirty="0">
                <a:cs typeface="Arial" pitchFamily="34" charset="0"/>
              </a:endParaRPr>
            </a:p>
          </p:txBody>
        </p:sp>
      </p:grpSp>
      <p:grpSp>
        <p:nvGrpSpPr>
          <p:cNvPr id="21" name="Group 20"/>
          <p:cNvGrpSpPr/>
          <p:nvPr/>
        </p:nvGrpSpPr>
        <p:grpSpPr>
          <a:xfrm>
            <a:off x="8157678" y="1859411"/>
            <a:ext cx="2797759" cy="917712"/>
            <a:chOff x="3017859" y="4310610"/>
            <a:chExt cx="1870812" cy="688284"/>
          </a:xfrm>
        </p:grpSpPr>
        <p:sp>
          <p:nvSpPr>
            <p:cNvPr id="22" name="TextBox 21"/>
            <p:cNvSpPr txBox="1"/>
            <p:nvPr/>
          </p:nvSpPr>
          <p:spPr>
            <a:xfrm>
              <a:off x="3021856" y="4560313"/>
              <a:ext cx="1866815" cy="438581"/>
            </a:xfrm>
            <a:prstGeom prst="rect">
              <a:avLst/>
            </a:prstGeom>
            <a:noFill/>
          </p:spPr>
          <p:txBody>
            <a:bodyPr wrap="square" rtlCol="0">
              <a:spAutoFit/>
            </a:bodyPr>
            <a:lstStyle/>
            <a:p>
              <a:r>
                <a:rPr lang="id-ID" altLang="ko-KR" sz="1600" dirty="0">
                  <a:cs typeface="Arial" pitchFamily="34" charset="0"/>
                </a:rPr>
                <a:t>COPD, Diffuse parenchymal lung </a:t>
              </a:r>
              <a:r>
                <a:rPr lang="id-ID" altLang="ko-KR" sz="1600" dirty="0" err="1">
                  <a:cs typeface="Arial" pitchFamily="34" charset="0"/>
                </a:rPr>
                <a:t>disease</a:t>
              </a:r>
              <a:r>
                <a:rPr lang="en-US" altLang="ko-KR" sz="1600" dirty="0">
                  <a:cs typeface="Arial" pitchFamily="34" charset="0"/>
                </a:rPr>
                <a:t>, aspiration</a:t>
              </a:r>
            </a:p>
          </p:txBody>
        </p:sp>
        <p:sp>
          <p:nvSpPr>
            <p:cNvPr id="23" name="TextBox 22"/>
            <p:cNvSpPr txBox="1"/>
            <p:nvPr/>
          </p:nvSpPr>
          <p:spPr>
            <a:xfrm>
              <a:off x="3017859" y="4310610"/>
              <a:ext cx="1870812" cy="253916"/>
            </a:xfrm>
            <a:prstGeom prst="rect">
              <a:avLst/>
            </a:prstGeom>
            <a:noFill/>
          </p:spPr>
          <p:txBody>
            <a:bodyPr wrap="square" rtlCol="0">
              <a:spAutoFit/>
            </a:bodyPr>
            <a:lstStyle/>
            <a:p>
              <a:r>
                <a:rPr lang="id-ID" altLang="ko-KR" sz="1600" b="1" dirty="0">
                  <a:cs typeface="Arial" pitchFamily="34" charset="0"/>
                </a:rPr>
                <a:t>Respiratory</a:t>
              </a:r>
              <a:endParaRPr lang="ko-KR" altLang="en-US" sz="1600" b="1" dirty="0">
                <a:cs typeface="Arial" pitchFamily="34" charset="0"/>
              </a:endParaRPr>
            </a:p>
          </p:txBody>
        </p:sp>
      </p:grpSp>
      <p:grpSp>
        <p:nvGrpSpPr>
          <p:cNvPr id="24" name="Group 23"/>
          <p:cNvGrpSpPr/>
          <p:nvPr/>
        </p:nvGrpSpPr>
        <p:grpSpPr>
          <a:xfrm>
            <a:off x="8136475" y="5226103"/>
            <a:ext cx="2797759" cy="917712"/>
            <a:chOff x="3017859" y="4310610"/>
            <a:chExt cx="1870812" cy="688284"/>
          </a:xfrm>
        </p:grpSpPr>
        <p:sp>
          <p:nvSpPr>
            <p:cNvPr id="25" name="TextBox 24"/>
            <p:cNvSpPr txBox="1"/>
            <p:nvPr/>
          </p:nvSpPr>
          <p:spPr>
            <a:xfrm>
              <a:off x="3021856" y="4560313"/>
              <a:ext cx="1866815" cy="438581"/>
            </a:xfrm>
            <a:prstGeom prst="rect">
              <a:avLst/>
            </a:prstGeom>
            <a:noFill/>
          </p:spPr>
          <p:txBody>
            <a:bodyPr wrap="square" rtlCol="0">
              <a:spAutoFit/>
            </a:bodyPr>
            <a:lstStyle/>
            <a:p>
              <a:r>
                <a:rPr lang="en-US" altLang="ko-KR" sz="1600" dirty="0">
                  <a:cs typeface="Arial" pitchFamily="34" charset="0"/>
                </a:rPr>
                <a:t>Dryness, pruritus, wrinkle, wounds</a:t>
              </a:r>
            </a:p>
          </p:txBody>
        </p:sp>
        <p:sp>
          <p:nvSpPr>
            <p:cNvPr id="26" name="TextBox 25"/>
            <p:cNvSpPr txBox="1"/>
            <p:nvPr/>
          </p:nvSpPr>
          <p:spPr>
            <a:xfrm>
              <a:off x="3017859" y="4310610"/>
              <a:ext cx="1870812" cy="253916"/>
            </a:xfrm>
            <a:prstGeom prst="rect">
              <a:avLst/>
            </a:prstGeom>
            <a:noFill/>
          </p:spPr>
          <p:txBody>
            <a:bodyPr wrap="square" rtlCol="0">
              <a:spAutoFit/>
            </a:bodyPr>
            <a:lstStyle/>
            <a:p>
              <a:r>
                <a:rPr lang="id-ID" altLang="ko-KR" sz="1600" b="1" dirty="0" err="1">
                  <a:cs typeface="Arial" pitchFamily="34" charset="0"/>
                </a:rPr>
                <a:t>Skin</a:t>
              </a:r>
              <a:r>
                <a:rPr lang="id-ID" altLang="ko-KR" sz="1600" b="1" dirty="0">
                  <a:cs typeface="Arial" pitchFamily="34" charset="0"/>
                </a:rPr>
                <a:t>/</a:t>
              </a:r>
              <a:r>
                <a:rPr lang="id-ID" altLang="ko-KR" sz="1600" b="1" dirty="0" err="1">
                  <a:cs typeface="Arial" pitchFamily="34" charset="0"/>
                </a:rPr>
                <a:t>Integumentary</a:t>
              </a:r>
              <a:endParaRPr lang="ko-KR" altLang="en-US" sz="1600" b="1" dirty="0">
                <a:cs typeface="Arial" pitchFamily="34" charset="0"/>
              </a:endParaRPr>
            </a:p>
          </p:txBody>
        </p:sp>
      </p:grpSp>
      <p:grpSp>
        <p:nvGrpSpPr>
          <p:cNvPr id="27" name="Group 26"/>
          <p:cNvGrpSpPr/>
          <p:nvPr/>
        </p:nvGrpSpPr>
        <p:grpSpPr>
          <a:xfrm>
            <a:off x="513932" y="3503244"/>
            <a:ext cx="2797759" cy="1410156"/>
            <a:chOff x="3017859" y="4310610"/>
            <a:chExt cx="1870812" cy="1057617"/>
          </a:xfrm>
        </p:grpSpPr>
        <p:sp>
          <p:nvSpPr>
            <p:cNvPr id="28" name="TextBox 27"/>
            <p:cNvSpPr txBox="1"/>
            <p:nvPr/>
          </p:nvSpPr>
          <p:spPr>
            <a:xfrm>
              <a:off x="3021856" y="4560313"/>
              <a:ext cx="1866815" cy="807914"/>
            </a:xfrm>
            <a:prstGeom prst="rect">
              <a:avLst/>
            </a:prstGeom>
            <a:noFill/>
          </p:spPr>
          <p:txBody>
            <a:bodyPr wrap="square" rtlCol="0">
              <a:spAutoFit/>
            </a:bodyPr>
            <a:lstStyle/>
            <a:p>
              <a:pPr algn="r"/>
              <a:r>
                <a:rPr lang="id-ID" altLang="ko-KR" sz="1600" dirty="0">
                  <a:cs typeface="Arial" pitchFamily="34" charset="0"/>
                </a:rPr>
                <a:t>Atherosclerosis, Coronary heart disease, heart failure, arrhytmias, </a:t>
              </a:r>
              <a:r>
                <a:rPr lang="id-ID" altLang="ko-KR" sz="1600" dirty="0" err="1">
                  <a:cs typeface="Arial" pitchFamily="34" charset="0"/>
                </a:rPr>
                <a:t>hypertensio</a:t>
              </a:r>
              <a:r>
                <a:rPr lang="id-ID" altLang="ko-KR" sz="1600" dirty="0">
                  <a:cs typeface="Arial" pitchFamily="34" charset="0"/>
                </a:rPr>
                <a:t>, </a:t>
              </a:r>
              <a:r>
                <a:rPr lang="id-ID" altLang="ko-KR" sz="1600" dirty="0" err="1">
                  <a:cs typeface="Arial" pitchFamily="34" charset="0"/>
                </a:rPr>
                <a:t>postural</a:t>
              </a:r>
              <a:r>
                <a:rPr lang="id-ID" altLang="ko-KR" sz="1600" dirty="0">
                  <a:cs typeface="Arial" pitchFamily="34" charset="0"/>
                </a:rPr>
                <a:t> </a:t>
              </a:r>
              <a:r>
                <a:rPr lang="id-ID" altLang="ko-KR" sz="1600" dirty="0" err="1">
                  <a:cs typeface="Arial" pitchFamily="34" charset="0"/>
                </a:rPr>
                <a:t>hypotension</a:t>
              </a:r>
              <a:r>
                <a:rPr lang="en-US" altLang="ko-KR" sz="1600" dirty="0">
                  <a:cs typeface="Arial" pitchFamily="34" charset="0"/>
                </a:rPr>
                <a:t>. </a:t>
              </a:r>
            </a:p>
          </p:txBody>
        </p:sp>
        <p:sp>
          <p:nvSpPr>
            <p:cNvPr id="29" name="TextBox 28"/>
            <p:cNvSpPr txBox="1"/>
            <p:nvPr/>
          </p:nvSpPr>
          <p:spPr>
            <a:xfrm>
              <a:off x="3017859" y="4310610"/>
              <a:ext cx="1870812" cy="253916"/>
            </a:xfrm>
            <a:prstGeom prst="rect">
              <a:avLst/>
            </a:prstGeom>
            <a:noFill/>
          </p:spPr>
          <p:txBody>
            <a:bodyPr wrap="square" rtlCol="0">
              <a:spAutoFit/>
            </a:bodyPr>
            <a:lstStyle/>
            <a:p>
              <a:pPr algn="r"/>
              <a:r>
                <a:rPr lang="id-ID" altLang="ko-KR" sz="1600" b="1" dirty="0">
                  <a:cs typeface="Arial" pitchFamily="34" charset="0"/>
                </a:rPr>
                <a:t>Cardiovascular</a:t>
              </a:r>
              <a:endParaRPr lang="ko-KR" altLang="en-US" sz="1600" b="1" dirty="0">
                <a:cs typeface="Arial" pitchFamily="34" charset="0"/>
              </a:endParaRPr>
            </a:p>
          </p:txBody>
        </p:sp>
      </p:grpSp>
      <p:grpSp>
        <p:nvGrpSpPr>
          <p:cNvPr id="30" name="Group 29"/>
          <p:cNvGrpSpPr/>
          <p:nvPr/>
        </p:nvGrpSpPr>
        <p:grpSpPr>
          <a:xfrm>
            <a:off x="1295467" y="1860219"/>
            <a:ext cx="2797759" cy="1389149"/>
            <a:chOff x="3017859" y="4310610"/>
            <a:chExt cx="1870812" cy="1041862"/>
          </a:xfrm>
        </p:grpSpPr>
        <p:sp>
          <p:nvSpPr>
            <p:cNvPr id="31" name="TextBox 30"/>
            <p:cNvSpPr txBox="1"/>
            <p:nvPr/>
          </p:nvSpPr>
          <p:spPr>
            <a:xfrm>
              <a:off x="3021856" y="4706141"/>
              <a:ext cx="1866815" cy="646331"/>
            </a:xfrm>
            <a:prstGeom prst="rect">
              <a:avLst/>
            </a:prstGeom>
            <a:noFill/>
          </p:spPr>
          <p:txBody>
            <a:bodyPr wrap="square" rtlCol="0">
              <a:spAutoFit/>
            </a:bodyPr>
            <a:lstStyle/>
            <a:p>
              <a:pPr algn="r"/>
              <a:r>
                <a:rPr lang="id-ID" altLang="ko-KR" sz="1600" dirty="0">
                  <a:cs typeface="Arial" pitchFamily="34" charset="0"/>
                </a:rPr>
                <a:t>Thyroid disease, Diabetes melitus, dyslipoproteinemia, hyperparathyroidism</a:t>
              </a:r>
              <a:r>
                <a:rPr lang="en-US" altLang="ko-KR" sz="1600" dirty="0">
                  <a:cs typeface="Arial" pitchFamily="34" charset="0"/>
                </a:rPr>
                <a:t>. </a:t>
              </a:r>
            </a:p>
          </p:txBody>
        </p:sp>
        <p:sp>
          <p:nvSpPr>
            <p:cNvPr id="32" name="TextBox 31"/>
            <p:cNvSpPr txBox="1"/>
            <p:nvPr/>
          </p:nvSpPr>
          <p:spPr>
            <a:xfrm>
              <a:off x="3017859" y="4310610"/>
              <a:ext cx="1870812" cy="438581"/>
            </a:xfrm>
            <a:prstGeom prst="rect">
              <a:avLst/>
            </a:prstGeom>
            <a:noFill/>
          </p:spPr>
          <p:txBody>
            <a:bodyPr wrap="square" rtlCol="0">
              <a:spAutoFit/>
            </a:bodyPr>
            <a:lstStyle/>
            <a:p>
              <a:pPr algn="r"/>
              <a:r>
                <a:rPr lang="id-ID" altLang="ko-KR" sz="1600" b="1" dirty="0" err="1">
                  <a:cs typeface="Arial" pitchFamily="34" charset="0"/>
                </a:rPr>
                <a:t>Endocrinology</a:t>
              </a:r>
              <a:r>
                <a:rPr lang="id-ID" altLang="ko-KR" sz="1600" b="1" dirty="0">
                  <a:cs typeface="Arial" pitchFamily="34" charset="0"/>
                </a:rPr>
                <a:t> and Metabolism</a:t>
              </a:r>
              <a:endParaRPr lang="ko-KR" altLang="en-US" sz="1600" b="1" dirty="0">
                <a:cs typeface="Arial" pitchFamily="34" charset="0"/>
              </a:endParaRPr>
            </a:p>
          </p:txBody>
        </p:sp>
      </p:grpSp>
      <p:grpSp>
        <p:nvGrpSpPr>
          <p:cNvPr id="33" name="Group 32"/>
          <p:cNvGrpSpPr/>
          <p:nvPr/>
        </p:nvGrpSpPr>
        <p:grpSpPr>
          <a:xfrm>
            <a:off x="1274265" y="5226907"/>
            <a:ext cx="2797759" cy="1163935"/>
            <a:chOff x="3017859" y="4310610"/>
            <a:chExt cx="1870812" cy="872951"/>
          </a:xfrm>
        </p:grpSpPr>
        <p:sp>
          <p:nvSpPr>
            <p:cNvPr id="34" name="TextBox 33"/>
            <p:cNvSpPr txBox="1"/>
            <p:nvPr/>
          </p:nvSpPr>
          <p:spPr>
            <a:xfrm>
              <a:off x="3021856" y="4560313"/>
              <a:ext cx="1866815" cy="623248"/>
            </a:xfrm>
            <a:prstGeom prst="rect">
              <a:avLst/>
            </a:prstGeom>
            <a:noFill/>
          </p:spPr>
          <p:txBody>
            <a:bodyPr wrap="square" rtlCol="0">
              <a:spAutoFit/>
            </a:bodyPr>
            <a:lstStyle/>
            <a:p>
              <a:pPr algn="r"/>
              <a:r>
                <a:rPr lang="id-ID" altLang="ko-KR" sz="1600" dirty="0">
                  <a:cs typeface="Arial" pitchFamily="34" charset="0"/>
                </a:rPr>
                <a:t>Cerebrovascular disease, </a:t>
              </a:r>
              <a:r>
                <a:rPr lang="id-ID" altLang="ko-KR" sz="1600" dirty="0" err="1">
                  <a:cs typeface="Arial" pitchFamily="34" charset="0"/>
                </a:rPr>
                <a:t>neurodegenerative</a:t>
              </a:r>
              <a:r>
                <a:rPr lang="id-ID" altLang="ko-KR" sz="1600" dirty="0">
                  <a:cs typeface="Arial" pitchFamily="34" charset="0"/>
                </a:rPr>
                <a:t> disorder, parkinson, </a:t>
              </a:r>
              <a:r>
                <a:rPr lang="id-ID" altLang="ko-KR" sz="1600" dirty="0" err="1">
                  <a:cs typeface="Arial" pitchFamily="34" charset="0"/>
                </a:rPr>
                <a:t>dementia</a:t>
              </a:r>
              <a:endParaRPr lang="en-US" altLang="ko-KR" sz="1600" dirty="0">
                <a:cs typeface="Arial" pitchFamily="34" charset="0"/>
              </a:endParaRPr>
            </a:p>
          </p:txBody>
        </p:sp>
        <p:sp>
          <p:nvSpPr>
            <p:cNvPr id="35" name="TextBox 34"/>
            <p:cNvSpPr txBox="1"/>
            <p:nvPr/>
          </p:nvSpPr>
          <p:spPr>
            <a:xfrm>
              <a:off x="3017859" y="4310610"/>
              <a:ext cx="1870812" cy="253916"/>
            </a:xfrm>
            <a:prstGeom prst="rect">
              <a:avLst/>
            </a:prstGeom>
            <a:noFill/>
          </p:spPr>
          <p:txBody>
            <a:bodyPr wrap="square" rtlCol="0">
              <a:spAutoFit/>
            </a:bodyPr>
            <a:lstStyle/>
            <a:p>
              <a:pPr algn="r"/>
              <a:r>
                <a:rPr lang="id-ID" altLang="ko-KR" sz="1600" b="1" dirty="0" err="1">
                  <a:cs typeface="Arial" pitchFamily="34" charset="0"/>
                </a:rPr>
                <a:t>Neurology</a:t>
              </a:r>
              <a:endParaRPr lang="ko-KR" altLang="en-US" sz="1600" b="1" dirty="0">
                <a:cs typeface="Arial" pitchFamily="34" charset="0"/>
              </a:endParaRPr>
            </a:p>
          </p:txBody>
        </p:sp>
      </p:grpSp>
      <p:sp>
        <p:nvSpPr>
          <p:cNvPr id="36" name="Oval 8">
            <a:extLst>
              <a:ext uri="{FF2B5EF4-FFF2-40B4-BE49-F238E27FC236}">
                <a16:creationId xmlns:a16="http://schemas.microsoft.com/office/drawing/2014/main" id="{74EBB748-CC70-4404-802B-A8E879379D9E}"/>
              </a:ext>
            </a:extLst>
          </p:cNvPr>
          <p:cNvSpPr/>
          <p:nvPr/>
        </p:nvSpPr>
        <p:spPr>
          <a:xfrm>
            <a:off x="4536810" y="5502794"/>
            <a:ext cx="477591" cy="480053"/>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ln/>
        </p:spPr>
        <p:style>
          <a:lnRef idx="3">
            <a:schemeClr val="lt1"/>
          </a:lnRef>
          <a:fillRef idx="1">
            <a:schemeClr val="accent1"/>
          </a:fillRef>
          <a:effectRef idx="1">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Tree>
    <p:extLst>
      <p:ext uri="{BB962C8B-B14F-4D97-AF65-F5344CB8AC3E}">
        <p14:creationId xmlns:p14="http://schemas.microsoft.com/office/powerpoint/2010/main" val="662165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txBox="1">
            <a:spLocks/>
          </p:cNvSpPr>
          <p:nvPr/>
        </p:nvSpPr>
        <p:spPr>
          <a:xfrm>
            <a:off x="0" y="164637"/>
            <a:ext cx="12192000" cy="7680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4400" dirty="0"/>
              <a:t> </a:t>
            </a:r>
            <a:r>
              <a:rPr lang="id-ID" altLang="ko-KR" sz="4400" dirty="0"/>
              <a:t>Organ Systems and Disease</a:t>
            </a:r>
            <a:endParaRPr lang="ko-KR" altLang="en-US" sz="4400" dirty="0"/>
          </a:p>
        </p:txBody>
      </p:sp>
      <p:grpSp>
        <p:nvGrpSpPr>
          <p:cNvPr id="3" name="Group 2"/>
          <p:cNvGrpSpPr/>
          <p:nvPr/>
        </p:nvGrpSpPr>
        <p:grpSpPr>
          <a:xfrm>
            <a:off x="5572928" y="2184969"/>
            <a:ext cx="1017789" cy="3832211"/>
            <a:chOff x="4063105" y="1059582"/>
            <a:chExt cx="1017789" cy="3832210"/>
          </a:xfrm>
        </p:grpSpPr>
        <p:sp>
          <p:nvSpPr>
            <p:cNvPr id="4" name="Freeform 3"/>
            <p:cNvSpPr/>
            <p:nvPr/>
          </p:nvSpPr>
          <p:spPr>
            <a:xfrm rot="5400000">
              <a:off x="2910342" y="2721239"/>
              <a:ext cx="3832210" cy="508895"/>
            </a:xfrm>
            <a:custGeom>
              <a:avLst/>
              <a:gdLst>
                <a:gd name="connsiteX0" fmla="*/ 0 w 7679838"/>
                <a:gd name="connsiteY0" fmla="*/ 1026597 h 1026597"/>
                <a:gd name="connsiteX1" fmla="*/ 207563 w 7679838"/>
                <a:gd name="connsiteY1" fmla="*/ 706837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141 w 7679979"/>
                <a:gd name="connsiteY0" fmla="*/ 1026597 h 1026597"/>
                <a:gd name="connsiteX1" fmla="*/ 229475 w 7679979"/>
                <a:gd name="connsiteY1" fmla="*/ 687786 h 1026597"/>
                <a:gd name="connsiteX2" fmla="*/ 561123 w 7679979"/>
                <a:gd name="connsiteY2" fmla="*/ 684398 h 1026597"/>
                <a:gd name="connsiteX3" fmla="*/ 628440 w 7679979"/>
                <a:gd name="connsiteY3" fmla="*/ 661959 h 1026597"/>
                <a:gd name="connsiteX4" fmla="*/ 1015518 w 7679979"/>
                <a:gd name="connsiteY4" fmla="*/ 830253 h 1026597"/>
                <a:gd name="connsiteX5" fmla="*/ 1166983 w 7679979"/>
                <a:gd name="connsiteY5" fmla="*/ 746106 h 1026597"/>
                <a:gd name="connsiteX6" fmla="*/ 1363326 w 7679979"/>
                <a:gd name="connsiteY6" fmla="*/ 218783 h 1026597"/>
                <a:gd name="connsiteX7" fmla="*/ 2861147 w 7679979"/>
                <a:gd name="connsiteY7" fmla="*/ 22440 h 1026597"/>
                <a:gd name="connsiteX8" fmla="*/ 4291650 w 7679979"/>
                <a:gd name="connsiteY8" fmla="*/ 0 h 1026597"/>
                <a:gd name="connsiteX9" fmla="*/ 4549702 w 7679979"/>
                <a:gd name="connsiteY9" fmla="*/ 319760 h 1026597"/>
                <a:gd name="connsiteX10" fmla="*/ 4353358 w 7679979"/>
                <a:gd name="connsiteY10" fmla="*/ 274881 h 1026597"/>
                <a:gd name="connsiteX11" fmla="*/ 4224332 w 7679979"/>
                <a:gd name="connsiteY11" fmla="*/ 117807 h 1026597"/>
                <a:gd name="connsiteX12" fmla="*/ 4179454 w 7679979"/>
                <a:gd name="connsiteY12" fmla="*/ 201954 h 1026597"/>
                <a:gd name="connsiteX13" fmla="*/ 4263601 w 7679979"/>
                <a:gd name="connsiteY13" fmla="*/ 269272 h 1026597"/>
                <a:gd name="connsiteX14" fmla="*/ 3966281 w 7679979"/>
                <a:gd name="connsiteY14" fmla="*/ 286101 h 1026597"/>
                <a:gd name="connsiteX15" fmla="*/ 3837255 w 7679979"/>
                <a:gd name="connsiteY15" fmla="*/ 207564 h 1026597"/>
                <a:gd name="connsiteX16" fmla="*/ 3225785 w 7679979"/>
                <a:gd name="connsiteY16" fmla="*/ 359029 h 1026597"/>
                <a:gd name="connsiteX17" fmla="*/ 2715292 w 7679979"/>
                <a:gd name="connsiteY17" fmla="*/ 336589 h 1026597"/>
                <a:gd name="connsiteX18" fmla="*/ 2513338 w 7679979"/>
                <a:gd name="connsiteY18" fmla="*/ 392688 h 1026597"/>
                <a:gd name="connsiteX19" fmla="*/ 2070163 w 7679979"/>
                <a:gd name="connsiteY19" fmla="*/ 482445 h 1026597"/>
                <a:gd name="connsiteX20" fmla="*/ 2625535 w 7679979"/>
                <a:gd name="connsiteY20" fmla="*/ 544153 h 1026597"/>
                <a:gd name="connsiteX21" fmla="*/ 3203346 w 7679979"/>
                <a:gd name="connsiteY21" fmla="*/ 471225 h 1026597"/>
                <a:gd name="connsiteX22" fmla="*/ 4241162 w 7679979"/>
                <a:gd name="connsiteY22" fmla="*/ 314150 h 1026597"/>
                <a:gd name="connsiteX23" fmla="*/ 4925559 w 7679979"/>
                <a:gd name="connsiteY23" fmla="*/ 420737 h 1026597"/>
                <a:gd name="connsiteX24" fmla="*/ 5733373 w 7679979"/>
                <a:gd name="connsiteY24" fmla="*/ 269272 h 1026597"/>
                <a:gd name="connsiteX25" fmla="*/ 6799238 w 7679979"/>
                <a:gd name="connsiteY25" fmla="*/ 426346 h 1026597"/>
                <a:gd name="connsiteX26" fmla="*/ 7040460 w 7679979"/>
                <a:gd name="connsiteY26" fmla="*/ 493664 h 1026597"/>
                <a:gd name="connsiteX27" fmla="*/ 7595832 w 7679979"/>
                <a:gd name="connsiteY27" fmla="*/ 319760 h 1026597"/>
                <a:gd name="connsiteX28" fmla="*/ 7679979 w 7679979"/>
                <a:gd name="connsiteY28" fmla="*/ 734886 h 1026597"/>
                <a:gd name="connsiteX29" fmla="*/ 7147046 w 7679979"/>
                <a:gd name="connsiteY29" fmla="*/ 746106 h 1026597"/>
                <a:gd name="connsiteX30" fmla="*/ 7023631 w 7679979"/>
                <a:gd name="connsiteY30" fmla="*/ 762935 h 1026597"/>
                <a:gd name="connsiteX31" fmla="*/ 6546796 w 7679979"/>
                <a:gd name="connsiteY31" fmla="*/ 712447 h 1026597"/>
                <a:gd name="connsiteX32" fmla="*/ 5896058 w 7679979"/>
                <a:gd name="connsiteY32" fmla="*/ 790984 h 1026597"/>
                <a:gd name="connsiteX33" fmla="*/ 5424833 w 7679979"/>
                <a:gd name="connsiteY33" fmla="*/ 740496 h 1026597"/>
                <a:gd name="connsiteX34" fmla="*/ 4981658 w 7679979"/>
                <a:gd name="connsiteY34" fmla="*/ 914400 h 1026597"/>
                <a:gd name="connsiteX35" fmla="*/ 4431896 w 7679979"/>
                <a:gd name="connsiteY35" fmla="*/ 931230 h 1026597"/>
                <a:gd name="connsiteX36" fmla="*/ 3938232 w 7679979"/>
                <a:gd name="connsiteY36" fmla="*/ 1026597 h 1026597"/>
                <a:gd name="connsiteX37" fmla="*/ 141 w 7679979"/>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3769678 w 7679838"/>
                <a:gd name="connsiteY9" fmla="*/ 36632 h 1026597"/>
                <a:gd name="connsiteX10" fmla="*/ 4291509 w 7679838"/>
                <a:gd name="connsiteY10" fmla="*/ 0 h 1026597"/>
                <a:gd name="connsiteX11" fmla="*/ 4549561 w 7679838"/>
                <a:gd name="connsiteY11" fmla="*/ 319760 h 1026597"/>
                <a:gd name="connsiteX12" fmla="*/ 4353217 w 7679838"/>
                <a:gd name="connsiteY12" fmla="*/ 274881 h 1026597"/>
                <a:gd name="connsiteX13" fmla="*/ 4224191 w 7679838"/>
                <a:gd name="connsiteY13" fmla="*/ 117807 h 1026597"/>
                <a:gd name="connsiteX14" fmla="*/ 4179313 w 7679838"/>
                <a:gd name="connsiteY14" fmla="*/ 201954 h 1026597"/>
                <a:gd name="connsiteX15" fmla="*/ 4263460 w 7679838"/>
                <a:gd name="connsiteY15" fmla="*/ 269272 h 1026597"/>
                <a:gd name="connsiteX16" fmla="*/ 3966140 w 7679838"/>
                <a:gd name="connsiteY16" fmla="*/ 286101 h 1026597"/>
                <a:gd name="connsiteX17" fmla="*/ 3837114 w 7679838"/>
                <a:gd name="connsiteY17" fmla="*/ 207564 h 1026597"/>
                <a:gd name="connsiteX18" fmla="*/ 3225644 w 7679838"/>
                <a:gd name="connsiteY18" fmla="*/ 359029 h 1026597"/>
                <a:gd name="connsiteX19" fmla="*/ 2715151 w 7679838"/>
                <a:gd name="connsiteY19" fmla="*/ 336589 h 1026597"/>
                <a:gd name="connsiteX20" fmla="*/ 2513197 w 7679838"/>
                <a:gd name="connsiteY20" fmla="*/ 392688 h 1026597"/>
                <a:gd name="connsiteX21" fmla="*/ 2070022 w 7679838"/>
                <a:gd name="connsiteY21" fmla="*/ 482445 h 1026597"/>
                <a:gd name="connsiteX22" fmla="*/ 2625394 w 7679838"/>
                <a:gd name="connsiteY22" fmla="*/ 544153 h 1026597"/>
                <a:gd name="connsiteX23" fmla="*/ 3203205 w 7679838"/>
                <a:gd name="connsiteY23" fmla="*/ 471225 h 1026597"/>
                <a:gd name="connsiteX24" fmla="*/ 4241021 w 7679838"/>
                <a:gd name="connsiteY24" fmla="*/ 314150 h 1026597"/>
                <a:gd name="connsiteX25" fmla="*/ 4925418 w 7679838"/>
                <a:gd name="connsiteY25" fmla="*/ 420737 h 1026597"/>
                <a:gd name="connsiteX26" fmla="*/ 5733232 w 7679838"/>
                <a:gd name="connsiteY26" fmla="*/ 269272 h 1026597"/>
                <a:gd name="connsiteX27" fmla="*/ 6799097 w 7679838"/>
                <a:gd name="connsiteY27" fmla="*/ 426346 h 1026597"/>
                <a:gd name="connsiteX28" fmla="*/ 7040319 w 7679838"/>
                <a:gd name="connsiteY28" fmla="*/ 493664 h 1026597"/>
                <a:gd name="connsiteX29" fmla="*/ 7595691 w 7679838"/>
                <a:gd name="connsiteY29" fmla="*/ 319760 h 1026597"/>
                <a:gd name="connsiteX30" fmla="*/ 7679838 w 7679838"/>
                <a:gd name="connsiteY30" fmla="*/ 734886 h 1026597"/>
                <a:gd name="connsiteX31" fmla="*/ 7146905 w 7679838"/>
                <a:gd name="connsiteY31" fmla="*/ 746106 h 1026597"/>
                <a:gd name="connsiteX32" fmla="*/ 7023490 w 7679838"/>
                <a:gd name="connsiteY32" fmla="*/ 762935 h 1026597"/>
                <a:gd name="connsiteX33" fmla="*/ 6546655 w 7679838"/>
                <a:gd name="connsiteY33" fmla="*/ 712447 h 1026597"/>
                <a:gd name="connsiteX34" fmla="*/ 5895917 w 7679838"/>
                <a:gd name="connsiteY34" fmla="*/ 790984 h 1026597"/>
                <a:gd name="connsiteX35" fmla="*/ 5424692 w 7679838"/>
                <a:gd name="connsiteY35" fmla="*/ 740496 h 1026597"/>
                <a:gd name="connsiteX36" fmla="*/ 4981517 w 7679838"/>
                <a:gd name="connsiteY36" fmla="*/ 914400 h 1026597"/>
                <a:gd name="connsiteX37" fmla="*/ 4431755 w 7679838"/>
                <a:gd name="connsiteY37" fmla="*/ 931230 h 1026597"/>
                <a:gd name="connsiteX38" fmla="*/ 3938091 w 7679838"/>
                <a:gd name="connsiteY38" fmla="*/ 1026597 h 1026597"/>
                <a:gd name="connsiteX39" fmla="*/ 0 w 7679838"/>
                <a:gd name="connsiteY39"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15273 h 1015273"/>
                <a:gd name="connsiteX1" fmla="*/ 259271 w 7679838"/>
                <a:gd name="connsiteY1" fmla="*/ 679181 h 1015273"/>
                <a:gd name="connsiteX2" fmla="*/ 487503 w 7679838"/>
                <a:gd name="connsiteY2" fmla="*/ 654022 h 1015273"/>
                <a:gd name="connsiteX3" fmla="*/ 669121 w 7679838"/>
                <a:gd name="connsiteY3" fmla="*/ 683288 h 1015273"/>
                <a:gd name="connsiteX4" fmla="*/ 833041 w 7679838"/>
                <a:gd name="connsiteY4" fmla="*/ 783551 h 1015273"/>
                <a:gd name="connsiteX5" fmla="*/ 1115137 w 7679838"/>
                <a:gd name="connsiteY5" fmla="*/ 775604 h 1015273"/>
                <a:gd name="connsiteX6" fmla="*/ 1363185 w 7679838"/>
                <a:gd name="connsiteY6" fmla="*/ 207459 h 1015273"/>
                <a:gd name="connsiteX7" fmla="*/ 2880059 w 7679838"/>
                <a:gd name="connsiteY7" fmla="*/ 231 h 1015273"/>
                <a:gd name="connsiteX8" fmla="*/ 3769678 w 7679838"/>
                <a:gd name="connsiteY8" fmla="*/ 25308 h 1015273"/>
                <a:gd name="connsiteX9" fmla="*/ 4272462 w 7679838"/>
                <a:gd name="connsiteY9" fmla="*/ 2284 h 1015273"/>
                <a:gd name="connsiteX10" fmla="*/ 4549561 w 7679838"/>
                <a:gd name="connsiteY10" fmla="*/ 308436 h 1015273"/>
                <a:gd name="connsiteX11" fmla="*/ 4353217 w 7679838"/>
                <a:gd name="connsiteY11" fmla="*/ 263557 h 1015273"/>
                <a:gd name="connsiteX12" fmla="*/ 4224191 w 7679838"/>
                <a:gd name="connsiteY12" fmla="*/ 106483 h 1015273"/>
                <a:gd name="connsiteX13" fmla="*/ 4179313 w 7679838"/>
                <a:gd name="connsiteY13" fmla="*/ 190630 h 1015273"/>
                <a:gd name="connsiteX14" fmla="*/ 4263460 w 7679838"/>
                <a:gd name="connsiteY14" fmla="*/ 257948 h 1015273"/>
                <a:gd name="connsiteX15" fmla="*/ 3966140 w 7679838"/>
                <a:gd name="connsiteY15" fmla="*/ 274777 h 1015273"/>
                <a:gd name="connsiteX16" fmla="*/ 3837114 w 7679838"/>
                <a:gd name="connsiteY16" fmla="*/ 196240 h 1015273"/>
                <a:gd name="connsiteX17" fmla="*/ 3225644 w 7679838"/>
                <a:gd name="connsiteY17" fmla="*/ 347705 h 1015273"/>
                <a:gd name="connsiteX18" fmla="*/ 2715151 w 7679838"/>
                <a:gd name="connsiteY18" fmla="*/ 325265 h 1015273"/>
                <a:gd name="connsiteX19" fmla="*/ 2513197 w 7679838"/>
                <a:gd name="connsiteY19" fmla="*/ 381364 h 1015273"/>
                <a:gd name="connsiteX20" fmla="*/ 2070022 w 7679838"/>
                <a:gd name="connsiteY20" fmla="*/ 471121 h 1015273"/>
                <a:gd name="connsiteX21" fmla="*/ 2625394 w 7679838"/>
                <a:gd name="connsiteY21" fmla="*/ 532829 h 1015273"/>
                <a:gd name="connsiteX22" fmla="*/ 3203205 w 7679838"/>
                <a:gd name="connsiteY22" fmla="*/ 459901 h 1015273"/>
                <a:gd name="connsiteX23" fmla="*/ 4241021 w 7679838"/>
                <a:gd name="connsiteY23" fmla="*/ 302826 h 1015273"/>
                <a:gd name="connsiteX24" fmla="*/ 4925418 w 7679838"/>
                <a:gd name="connsiteY24" fmla="*/ 409413 h 1015273"/>
                <a:gd name="connsiteX25" fmla="*/ 5733232 w 7679838"/>
                <a:gd name="connsiteY25" fmla="*/ 257948 h 1015273"/>
                <a:gd name="connsiteX26" fmla="*/ 6799097 w 7679838"/>
                <a:gd name="connsiteY26" fmla="*/ 415022 h 1015273"/>
                <a:gd name="connsiteX27" fmla="*/ 7040319 w 7679838"/>
                <a:gd name="connsiteY27" fmla="*/ 482340 h 1015273"/>
                <a:gd name="connsiteX28" fmla="*/ 7595691 w 7679838"/>
                <a:gd name="connsiteY28" fmla="*/ 308436 h 1015273"/>
                <a:gd name="connsiteX29" fmla="*/ 7679838 w 7679838"/>
                <a:gd name="connsiteY29" fmla="*/ 723562 h 1015273"/>
                <a:gd name="connsiteX30" fmla="*/ 7146905 w 7679838"/>
                <a:gd name="connsiteY30" fmla="*/ 734782 h 1015273"/>
                <a:gd name="connsiteX31" fmla="*/ 7023490 w 7679838"/>
                <a:gd name="connsiteY31" fmla="*/ 751611 h 1015273"/>
                <a:gd name="connsiteX32" fmla="*/ 6546655 w 7679838"/>
                <a:gd name="connsiteY32" fmla="*/ 701123 h 1015273"/>
                <a:gd name="connsiteX33" fmla="*/ 5895917 w 7679838"/>
                <a:gd name="connsiteY33" fmla="*/ 779660 h 1015273"/>
                <a:gd name="connsiteX34" fmla="*/ 5424692 w 7679838"/>
                <a:gd name="connsiteY34" fmla="*/ 729172 h 1015273"/>
                <a:gd name="connsiteX35" fmla="*/ 4981517 w 7679838"/>
                <a:gd name="connsiteY35" fmla="*/ 903076 h 1015273"/>
                <a:gd name="connsiteX36" fmla="*/ 4431755 w 7679838"/>
                <a:gd name="connsiteY36" fmla="*/ 919906 h 1015273"/>
                <a:gd name="connsiteX37" fmla="*/ 3938091 w 7679838"/>
                <a:gd name="connsiteY37" fmla="*/ 1015273 h 1015273"/>
                <a:gd name="connsiteX38" fmla="*/ 0 w 7679838"/>
                <a:gd name="connsiteY38" fmla="*/ 1015273 h 1015273"/>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49561 w 7679838"/>
                <a:gd name="connsiteY10" fmla="*/ 310953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66140 w 7679838"/>
                <a:gd name="connsiteY16" fmla="*/ 27729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3355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4009683 w 7679838"/>
                <a:gd name="connsiteY16" fmla="*/ 293622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49854 w 7679838"/>
                <a:gd name="connsiteY14" fmla="*/ 263187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400795 w 7679838"/>
                <a:gd name="connsiteY20" fmla="*/ 387054 h 1017790"/>
                <a:gd name="connsiteX21" fmla="*/ 2070022 w 7679838"/>
                <a:gd name="connsiteY21" fmla="*/ 473638 h 1017790"/>
                <a:gd name="connsiteX22" fmla="*/ 2666215 w 7679838"/>
                <a:gd name="connsiteY22" fmla="*/ 532624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28831"/>
                <a:gd name="connsiteY0" fmla="*/ 1017790 h 1017790"/>
                <a:gd name="connsiteX1" fmla="*/ 259271 w 7628831"/>
                <a:gd name="connsiteY1" fmla="*/ 681698 h 1017790"/>
                <a:gd name="connsiteX2" fmla="*/ 487503 w 7628831"/>
                <a:gd name="connsiteY2" fmla="*/ 656539 h 1017790"/>
                <a:gd name="connsiteX3" fmla="*/ 669121 w 7628831"/>
                <a:gd name="connsiteY3" fmla="*/ 685805 h 1017790"/>
                <a:gd name="connsiteX4" fmla="*/ 833041 w 7628831"/>
                <a:gd name="connsiteY4" fmla="*/ 786068 h 1017790"/>
                <a:gd name="connsiteX5" fmla="*/ 1115137 w 7628831"/>
                <a:gd name="connsiteY5" fmla="*/ 778121 h 1017790"/>
                <a:gd name="connsiteX6" fmla="*/ 1363185 w 7628831"/>
                <a:gd name="connsiteY6" fmla="*/ 209976 h 1017790"/>
                <a:gd name="connsiteX7" fmla="*/ 2880059 w 7628831"/>
                <a:gd name="connsiteY7" fmla="*/ 2748 h 1017790"/>
                <a:gd name="connsiteX8" fmla="*/ 3769678 w 7628831"/>
                <a:gd name="connsiteY8" fmla="*/ 27825 h 1017790"/>
                <a:gd name="connsiteX9" fmla="*/ 4272462 w 7628831"/>
                <a:gd name="connsiteY9" fmla="*/ 4801 h 1017790"/>
                <a:gd name="connsiteX10" fmla="*/ 4530511 w 7628831"/>
                <a:gd name="connsiteY10" fmla="*/ 278296 h 1017790"/>
                <a:gd name="connsiteX11" fmla="*/ 4366824 w 7628831"/>
                <a:gd name="connsiteY11" fmla="*/ 238859 h 1017790"/>
                <a:gd name="connsiteX12" fmla="*/ 4235077 w 7628831"/>
                <a:gd name="connsiteY12" fmla="*/ 141657 h 1017790"/>
                <a:gd name="connsiteX13" fmla="*/ 4138492 w 7628831"/>
                <a:gd name="connsiteY13" fmla="*/ 198590 h 1017790"/>
                <a:gd name="connsiteX14" fmla="*/ 4252575 w 7628831"/>
                <a:gd name="connsiteY14" fmla="*/ 279516 h 1017790"/>
                <a:gd name="connsiteX15" fmla="*/ 4009683 w 7628831"/>
                <a:gd name="connsiteY15" fmla="*/ 293622 h 1017790"/>
                <a:gd name="connsiteX16" fmla="*/ 3842557 w 7628831"/>
                <a:gd name="connsiteY16" fmla="*/ 217807 h 1017790"/>
                <a:gd name="connsiteX17" fmla="*/ 3228366 w 7628831"/>
                <a:gd name="connsiteY17" fmla="*/ 323008 h 1017790"/>
                <a:gd name="connsiteX18" fmla="*/ 2750529 w 7628831"/>
                <a:gd name="connsiteY18" fmla="*/ 333224 h 1017790"/>
                <a:gd name="connsiteX19" fmla="*/ 2400795 w 7628831"/>
                <a:gd name="connsiteY19" fmla="*/ 387054 h 1017790"/>
                <a:gd name="connsiteX20" fmla="*/ 2070022 w 7628831"/>
                <a:gd name="connsiteY20" fmla="*/ 473638 h 1017790"/>
                <a:gd name="connsiteX21" fmla="*/ 2666215 w 7628831"/>
                <a:gd name="connsiteY21" fmla="*/ 532624 h 1017790"/>
                <a:gd name="connsiteX22" fmla="*/ 3203205 w 7628831"/>
                <a:gd name="connsiteY22" fmla="*/ 462418 h 1017790"/>
                <a:gd name="connsiteX23" fmla="*/ 4254628 w 7628831"/>
                <a:gd name="connsiteY23" fmla="*/ 332557 h 1017790"/>
                <a:gd name="connsiteX24" fmla="*/ 4977125 w 7628831"/>
                <a:gd name="connsiteY24" fmla="*/ 371109 h 1017790"/>
                <a:gd name="connsiteX25" fmla="*/ 5733232 w 7628831"/>
                <a:gd name="connsiteY25" fmla="*/ 260465 h 1017790"/>
                <a:gd name="connsiteX26" fmla="*/ 6796376 w 7628831"/>
                <a:gd name="connsiteY26" fmla="*/ 436589 h 1017790"/>
                <a:gd name="connsiteX27" fmla="*/ 7059369 w 7628831"/>
                <a:gd name="connsiteY27" fmla="*/ 471250 h 1017790"/>
                <a:gd name="connsiteX28" fmla="*/ 7595691 w 7628831"/>
                <a:gd name="connsiteY28" fmla="*/ 310953 h 1017790"/>
                <a:gd name="connsiteX29" fmla="*/ 7628131 w 7628831"/>
                <a:gd name="connsiteY29" fmla="*/ 723357 h 1017790"/>
                <a:gd name="connsiteX30" fmla="*/ 7146905 w 7628831"/>
                <a:gd name="connsiteY30" fmla="*/ 737299 h 1017790"/>
                <a:gd name="connsiteX31" fmla="*/ 7023490 w 7628831"/>
                <a:gd name="connsiteY31" fmla="*/ 754128 h 1017790"/>
                <a:gd name="connsiteX32" fmla="*/ 6546655 w 7628831"/>
                <a:gd name="connsiteY32" fmla="*/ 703640 h 1017790"/>
                <a:gd name="connsiteX33" fmla="*/ 5895917 w 7628831"/>
                <a:gd name="connsiteY33" fmla="*/ 782177 h 1017790"/>
                <a:gd name="connsiteX34" fmla="*/ 5424692 w 7628831"/>
                <a:gd name="connsiteY34" fmla="*/ 731689 h 1017790"/>
                <a:gd name="connsiteX35" fmla="*/ 4981517 w 7628831"/>
                <a:gd name="connsiteY35" fmla="*/ 905593 h 1017790"/>
                <a:gd name="connsiteX36" fmla="*/ 4431755 w 7628831"/>
                <a:gd name="connsiteY36" fmla="*/ 922423 h 1017790"/>
                <a:gd name="connsiteX37" fmla="*/ 3938091 w 7628831"/>
                <a:gd name="connsiteY37" fmla="*/ 1017790 h 1017790"/>
                <a:gd name="connsiteX38" fmla="*/ 0 w 7628831"/>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54420 w 7664420"/>
                <a:gd name="connsiteY37" fmla="*/ 1017790 h 1017790"/>
                <a:gd name="connsiteX38" fmla="*/ 0 w 7664420"/>
                <a:gd name="connsiteY38" fmla="*/ 1017790 h 101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64420" h="1017790">
                  <a:moveTo>
                    <a:pt x="0" y="1017790"/>
                  </a:moveTo>
                  <a:cubicBezTo>
                    <a:pt x="245" y="836814"/>
                    <a:pt x="142004" y="696661"/>
                    <a:pt x="259271" y="681698"/>
                  </a:cubicBezTo>
                  <a:cubicBezTo>
                    <a:pt x="369820" y="664240"/>
                    <a:pt x="379675" y="660389"/>
                    <a:pt x="487503" y="656539"/>
                  </a:cubicBezTo>
                  <a:cubicBezTo>
                    <a:pt x="443722" y="543826"/>
                    <a:pt x="680247" y="591681"/>
                    <a:pt x="669121" y="685805"/>
                  </a:cubicBezTo>
                  <a:cubicBezTo>
                    <a:pt x="757327" y="723760"/>
                    <a:pt x="780215" y="753556"/>
                    <a:pt x="833041" y="786068"/>
                  </a:cubicBezTo>
                  <a:cubicBezTo>
                    <a:pt x="903486" y="846012"/>
                    <a:pt x="1074627" y="827034"/>
                    <a:pt x="1115137" y="778121"/>
                  </a:cubicBezTo>
                  <a:cubicBezTo>
                    <a:pt x="1203265" y="686710"/>
                    <a:pt x="1285945" y="323157"/>
                    <a:pt x="1363185" y="209976"/>
                  </a:cubicBezTo>
                  <a:cubicBezTo>
                    <a:pt x="1497788" y="-29645"/>
                    <a:pt x="2380788" y="24654"/>
                    <a:pt x="2880059" y="2748"/>
                  </a:cubicBezTo>
                  <a:cubicBezTo>
                    <a:pt x="3297472" y="-396"/>
                    <a:pt x="3509946" y="29751"/>
                    <a:pt x="3769678" y="27825"/>
                  </a:cubicBezTo>
                  <a:cubicBezTo>
                    <a:pt x="3937273" y="20150"/>
                    <a:pt x="4219170" y="-12017"/>
                    <a:pt x="4272462" y="4801"/>
                  </a:cubicBezTo>
                  <a:cubicBezTo>
                    <a:pt x="4419256" y="55145"/>
                    <a:pt x="4476245" y="162637"/>
                    <a:pt x="4530511" y="278296"/>
                  </a:cubicBezTo>
                  <a:cubicBezTo>
                    <a:pt x="4471413" y="293272"/>
                    <a:pt x="4393265" y="270147"/>
                    <a:pt x="4366824" y="238859"/>
                  </a:cubicBezTo>
                  <a:lnTo>
                    <a:pt x="4235077" y="141657"/>
                  </a:lnTo>
                  <a:cubicBezTo>
                    <a:pt x="4197439" y="112555"/>
                    <a:pt x="4105373" y="146049"/>
                    <a:pt x="4138492" y="198590"/>
                  </a:cubicBezTo>
                  <a:cubicBezTo>
                    <a:pt x="4142769" y="222473"/>
                    <a:pt x="4208729" y="198364"/>
                    <a:pt x="4252575" y="279516"/>
                  </a:cubicBezTo>
                  <a:lnTo>
                    <a:pt x="4009683" y="293622"/>
                  </a:lnTo>
                  <a:cubicBezTo>
                    <a:pt x="3974839" y="298286"/>
                    <a:pt x="3885566" y="245800"/>
                    <a:pt x="3842557" y="217807"/>
                  </a:cubicBezTo>
                  <a:cubicBezTo>
                    <a:pt x="3721283" y="196631"/>
                    <a:pt x="3420398" y="295198"/>
                    <a:pt x="3228366" y="323008"/>
                  </a:cubicBezTo>
                  <a:cubicBezTo>
                    <a:pt x="3035522" y="362699"/>
                    <a:pt x="2921601" y="331633"/>
                    <a:pt x="2750529" y="333224"/>
                  </a:cubicBezTo>
                  <a:cubicBezTo>
                    <a:pt x="2653908" y="355702"/>
                    <a:pt x="2521909" y="386347"/>
                    <a:pt x="2400795" y="387054"/>
                  </a:cubicBezTo>
                  <a:cubicBezTo>
                    <a:pt x="2316500" y="395663"/>
                    <a:pt x="2021250" y="449830"/>
                    <a:pt x="2070022" y="473638"/>
                  </a:cubicBezTo>
                  <a:cubicBezTo>
                    <a:pt x="2266031" y="472436"/>
                    <a:pt x="2481091" y="512055"/>
                    <a:pt x="2666215" y="532624"/>
                  </a:cubicBezTo>
                  <a:lnTo>
                    <a:pt x="3203205" y="462418"/>
                  </a:lnTo>
                  <a:cubicBezTo>
                    <a:pt x="3553679" y="419131"/>
                    <a:pt x="3860611" y="310530"/>
                    <a:pt x="4254628" y="332557"/>
                  </a:cubicBezTo>
                  <a:cubicBezTo>
                    <a:pt x="4508161" y="326358"/>
                    <a:pt x="4742642" y="377308"/>
                    <a:pt x="4977125" y="371109"/>
                  </a:cubicBezTo>
                  <a:cubicBezTo>
                    <a:pt x="5229161" y="334228"/>
                    <a:pt x="5611824" y="253803"/>
                    <a:pt x="5733232" y="260465"/>
                  </a:cubicBezTo>
                  <a:cubicBezTo>
                    <a:pt x="5966056" y="261115"/>
                    <a:pt x="6441088" y="384231"/>
                    <a:pt x="6796376" y="436589"/>
                  </a:cubicBezTo>
                  <a:cubicBezTo>
                    <a:pt x="6894018" y="444514"/>
                    <a:pt x="6978055" y="455161"/>
                    <a:pt x="7059369" y="471250"/>
                  </a:cubicBezTo>
                  <a:cubicBezTo>
                    <a:pt x="7238143" y="417818"/>
                    <a:pt x="7563874" y="271857"/>
                    <a:pt x="7595691" y="310953"/>
                  </a:cubicBezTo>
                  <a:cubicBezTo>
                    <a:pt x="7664562" y="405785"/>
                    <a:pt x="7692614" y="568654"/>
                    <a:pt x="7628131" y="723357"/>
                  </a:cubicBezTo>
                  <a:cubicBezTo>
                    <a:pt x="7592908" y="768825"/>
                    <a:pt x="7307314" y="732652"/>
                    <a:pt x="7146905" y="737299"/>
                  </a:cubicBezTo>
                  <a:lnTo>
                    <a:pt x="7023490" y="778621"/>
                  </a:lnTo>
                  <a:cubicBezTo>
                    <a:pt x="6940745" y="783563"/>
                    <a:pt x="6719207" y="663320"/>
                    <a:pt x="6549377" y="698197"/>
                  </a:cubicBezTo>
                  <a:cubicBezTo>
                    <a:pt x="6331557" y="726190"/>
                    <a:pt x="6119180" y="770512"/>
                    <a:pt x="5895917" y="782177"/>
                  </a:cubicBezTo>
                  <a:cubicBezTo>
                    <a:pt x="5733399" y="789841"/>
                    <a:pt x="5581767" y="748518"/>
                    <a:pt x="5424692" y="731689"/>
                  </a:cubicBezTo>
                  <a:cubicBezTo>
                    <a:pt x="5320510" y="729786"/>
                    <a:pt x="5161898" y="842181"/>
                    <a:pt x="4978795" y="867493"/>
                  </a:cubicBezTo>
                  <a:cubicBezTo>
                    <a:pt x="4796448" y="885803"/>
                    <a:pt x="4614102" y="890505"/>
                    <a:pt x="4431755" y="922423"/>
                  </a:cubicBezTo>
                  <a:lnTo>
                    <a:pt x="3954420" y="1017790"/>
                  </a:lnTo>
                  <a:lnTo>
                    <a:pt x="0" y="10177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 name="Freeform 4"/>
            <p:cNvSpPr/>
            <p:nvPr/>
          </p:nvSpPr>
          <p:spPr>
            <a:xfrm rot="16200000" flipH="1">
              <a:off x="2401448" y="2721239"/>
              <a:ext cx="3832210" cy="508895"/>
            </a:xfrm>
            <a:custGeom>
              <a:avLst/>
              <a:gdLst>
                <a:gd name="connsiteX0" fmla="*/ 0 w 7679838"/>
                <a:gd name="connsiteY0" fmla="*/ 1026597 h 1026597"/>
                <a:gd name="connsiteX1" fmla="*/ 207563 w 7679838"/>
                <a:gd name="connsiteY1" fmla="*/ 706837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141 w 7679979"/>
                <a:gd name="connsiteY0" fmla="*/ 1026597 h 1026597"/>
                <a:gd name="connsiteX1" fmla="*/ 229475 w 7679979"/>
                <a:gd name="connsiteY1" fmla="*/ 687786 h 1026597"/>
                <a:gd name="connsiteX2" fmla="*/ 561123 w 7679979"/>
                <a:gd name="connsiteY2" fmla="*/ 684398 h 1026597"/>
                <a:gd name="connsiteX3" fmla="*/ 628440 w 7679979"/>
                <a:gd name="connsiteY3" fmla="*/ 661959 h 1026597"/>
                <a:gd name="connsiteX4" fmla="*/ 1015518 w 7679979"/>
                <a:gd name="connsiteY4" fmla="*/ 830253 h 1026597"/>
                <a:gd name="connsiteX5" fmla="*/ 1166983 w 7679979"/>
                <a:gd name="connsiteY5" fmla="*/ 746106 h 1026597"/>
                <a:gd name="connsiteX6" fmla="*/ 1363326 w 7679979"/>
                <a:gd name="connsiteY6" fmla="*/ 218783 h 1026597"/>
                <a:gd name="connsiteX7" fmla="*/ 2861147 w 7679979"/>
                <a:gd name="connsiteY7" fmla="*/ 22440 h 1026597"/>
                <a:gd name="connsiteX8" fmla="*/ 4291650 w 7679979"/>
                <a:gd name="connsiteY8" fmla="*/ 0 h 1026597"/>
                <a:gd name="connsiteX9" fmla="*/ 4549702 w 7679979"/>
                <a:gd name="connsiteY9" fmla="*/ 319760 h 1026597"/>
                <a:gd name="connsiteX10" fmla="*/ 4353358 w 7679979"/>
                <a:gd name="connsiteY10" fmla="*/ 274881 h 1026597"/>
                <a:gd name="connsiteX11" fmla="*/ 4224332 w 7679979"/>
                <a:gd name="connsiteY11" fmla="*/ 117807 h 1026597"/>
                <a:gd name="connsiteX12" fmla="*/ 4179454 w 7679979"/>
                <a:gd name="connsiteY12" fmla="*/ 201954 h 1026597"/>
                <a:gd name="connsiteX13" fmla="*/ 4263601 w 7679979"/>
                <a:gd name="connsiteY13" fmla="*/ 269272 h 1026597"/>
                <a:gd name="connsiteX14" fmla="*/ 3966281 w 7679979"/>
                <a:gd name="connsiteY14" fmla="*/ 286101 h 1026597"/>
                <a:gd name="connsiteX15" fmla="*/ 3837255 w 7679979"/>
                <a:gd name="connsiteY15" fmla="*/ 207564 h 1026597"/>
                <a:gd name="connsiteX16" fmla="*/ 3225785 w 7679979"/>
                <a:gd name="connsiteY16" fmla="*/ 359029 h 1026597"/>
                <a:gd name="connsiteX17" fmla="*/ 2715292 w 7679979"/>
                <a:gd name="connsiteY17" fmla="*/ 336589 h 1026597"/>
                <a:gd name="connsiteX18" fmla="*/ 2513338 w 7679979"/>
                <a:gd name="connsiteY18" fmla="*/ 392688 h 1026597"/>
                <a:gd name="connsiteX19" fmla="*/ 2070163 w 7679979"/>
                <a:gd name="connsiteY19" fmla="*/ 482445 h 1026597"/>
                <a:gd name="connsiteX20" fmla="*/ 2625535 w 7679979"/>
                <a:gd name="connsiteY20" fmla="*/ 544153 h 1026597"/>
                <a:gd name="connsiteX21" fmla="*/ 3203346 w 7679979"/>
                <a:gd name="connsiteY21" fmla="*/ 471225 h 1026597"/>
                <a:gd name="connsiteX22" fmla="*/ 4241162 w 7679979"/>
                <a:gd name="connsiteY22" fmla="*/ 314150 h 1026597"/>
                <a:gd name="connsiteX23" fmla="*/ 4925559 w 7679979"/>
                <a:gd name="connsiteY23" fmla="*/ 420737 h 1026597"/>
                <a:gd name="connsiteX24" fmla="*/ 5733373 w 7679979"/>
                <a:gd name="connsiteY24" fmla="*/ 269272 h 1026597"/>
                <a:gd name="connsiteX25" fmla="*/ 6799238 w 7679979"/>
                <a:gd name="connsiteY25" fmla="*/ 426346 h 1026597"/>
                <a:gd name="connsiteX26" fmla="*/ 7040460 w 7679979"/>
                <a:gd name="connsiteY26" fmla="*/ 493664 h 1026597"/>
                <a:gd name="connsiteX27" fmla="*/ 7595832 w 7679979"/>
                <a:gd name="connsiteY27" fmla="*/ 319760 h 1026597"/>
                <a:gd name="connsiteX28" fmla="*/ 7679979 w 7679979"/>
                <a:gd name="connsiteY28" fmla="*/ 734886 h 1026597"/>
                <a:gd name="connsiteX29" fmla="*/ 7147046 w 7679979"/>
                <a:gd name="connsiteY29" fmla="*/ 746106 h 1026597"/>
                <a:gd name="connsiteX30" fmla="*/ 7023631 w 7679979"/>
                <a:gd name="connsiteY30" fmla="*/ 762935 h 1026597"/>
                <a:gd name="connsiteX31" fmla="*/ 6546796 w 7679979"/>
                <a:gd name="connsiteY31" fmla="*/ 712447 h 1026597"/>
                <a:gd name="connsiteX32" fmla="*/ 5896058 w 7679979"/>
                <a:gd name="connsiteY32" fmla="*/ 790984 h 1026597"/>
                <a:gd name="connsiteX33" fmla="*/ 5424833 w 7679979"/>
                <a:gd name="connsiteY33" fmla="*/ 740496 h 1026597"/>
                <a:gd name="connsiteX34" fmla="*/ 4981658 w 7679979"/>
                <a:gd name="connsiteY34" fmla="*/ 914400 h 1026597"/>
                <a:gd name="connsiteX35" fmla="*/ 4431896 w 7679979"/>
                <a:gd name="connsiteY35" fmla="*/ 931230 h 1026597"/>
                <a:gd name="connsiteX36" fmla="*/ 3938232 w 7679979"/>
                <a:gd name="connsiteY36" fmla="*/ 1026597 h 1026597"/>
                <a:gd name="connsiteX37" fmla="*/ 141 w 7679979"/>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29334 w 7679838"/>
                <a:gd name="connsiteY1" fmla="*/ 687786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560982 w 7679838"/>
                <a:gd name="connsiteY2" fmla="*/ 684398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28299 w 7679838"/>
                <a:gd name="connsiteY3" fmla="*/ 661959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1015377 w 7679838"/>
                <a:gd name="connsiteY4" fmla="*/ 830253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66842 w 7679838"/>
                <a:gd name="connsiteY5" fmla="*/ 746106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2792 w 7679838"/>
                <a:gd name="connsiteY3" fmla="*/ 700058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41239 w 7679838"/>
                <a:gd name="connsiteY2" fmla="*/ 689840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37499 w 7679838"/>
                <a:gd name="connsiteY1" fmla="*/ 695949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58235 w 7679838"/>
                <a:gd name="connsiteY3" fmla="*/ 705499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36909 w 7679838"/>
                <a:gd name="connsiteY5" fmla="*/ 789649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61006 w 7679838"/>
                <a:gd name="connsiteY7" fmla="*/ 22440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4291509 w 7679838"/>
                <a:gd name="connsiteY8" fmla="*/ 0 h 1026597"/>
                <a:gd name="connsiteX9" fmla="*/ 4549561 w 7679838"/>
                <a:gd name="connsiteY9" fmla="*/ 319760 h 1026597"/>
                <a:gd name="connsiteX10" fmla="*/ 4353217 w 7679838"/>
                <a:gd name="connsiteY10" fmla="*/ 274881 h 1026597"/>
                <a:gd name="connsiteX11" fmla="*/ 4224191 w 7679838"/>
                <a:gd name="connsiteY11" fmla="*/ 117807 h 1026597"/>
                <a:gd name="connsiteX12" fmla="*/ 4179313 w 7679838"/>
                <a:gd name="connsiteY12" fmla="*/ 201954 h 1026597"/>
                <a:gd name="connsiteX13" fmla="*/ 4263460 w 7679838"/>
                <a:gd name="connsiteY13" fmla="*/ 269272 h 1026597"/>
                <a:gd name="connsiteX14" fmla="*/ 3966140 w 7679838"/>
                <a:gd name="connsiteY14" fmla="*/ 286101 h 1026597"/>
                <a:gd name="connsiteX15" fmla="*/ 3837114 w 7679838"/>
                <a:gd name="connsiteY15" fmla="*/ 207564 h 1026597"/>
                <a:gd name="connsiteX16" fmla="*/ 3225644 w 7679838"/>
                <a:gd name="connsiteY16" fmla="*/ 359029 h 1026597"/>
                <a:gd name="connsiteX17" fmla="*/ 2715151 w 7679838"/>
                <a:gd name="connsiteY17" fmla="*/ 336589 h 1026597"/>
                <a:gd name="connsiteX18" fmla="*/ 2513197 w 7679838"/>
                <a:gd name="connsiteY18" fmla="*/ 392688 h 1026597"/>
                <a:gd name="connsiteX19" fmla="*/ 2070022 w 7679838"/>
                <a:gd name="connsiteY19" fmla="*/ 482445 h 1026597"/>
                <a:gd name="connsiteX20" fmla="*/ 2625394 w 7679838"/>
                <a:gd name="connsiteY20" fmla="*/ 544153 h 1026597"/>
                <a:gd name="connsiteX21" fmla="*/ 3203205 w 7679838"/>
                <a:gd name="connsiteY21" fmla="*/ 471225 h 1026597"/>
                <a:gd name="connsiteX22" fmla="*/ 4241021 w 7679838"/>
                <a:gd name="connsiteY22" fmla="*/ 314150 h 1026597"/>
                <a:gd name="connsiteX23" fmla="*/ 4925418 w 7679838"/>
                <a:gd name="connsiteY23" fmla="*/ 420737 h 1026597"/>
                <a:gd name="connsiteX24" fmla="*/ 5733232 w 7679838"/>
                <a:gd name="connsiteY24" fmla="*/ 269272 h 1026597"/>
                <a:gd name="connsiteX25" fmla="*/ 6799097 w 7679838"/>
                <a:gd name="connsiteY25" fmla="*/ 426346 h 1026597"/>
                <a:gd name="connsiteX26" fmla="*/ 7040319 w 7679838"/>
                <a:gd name="connsiteY26" fmla="*/ 493664 h 1026597"/>
                <a:gd name="connsiteX27" fmla="*/ 7595691 w 7679838"/>
                <a:gd name="connsiteY27" fmla="*/ 319760 h 1026597"/>
                <a:gd name="connsiteX28" fmla="*/ 7679838 w 7679838"/>
                <a:gd name="connsiteY28" fmla="*/ 734886 h 1026597"/>
                <a:gd name="connsiteX29" fmla="*/ 7146905 w 7679838"/>
                <a:gd name="connsiteY29" fmla="*/ 746106 h 1026597"/>
                <a:gd name="connsiteX30" fmla="*/ 7023490 w 7679838"/>
                <a:gd name="connsiteY30" fmla="*/ 762935 h 1026597"/>
                <a:gd name="connsiteX31" fmla="*/ 6546655 w 7679838"/>
                <a:gd name="connsiteY31" fmla="*/ 712447 h 1026597"/>
                <a:gd name="connsiteX32" fmla="*/ 5895917 w 7679838"/>
                <a:gd name="connsiteY32" fmla="*/ 790984 h 1026597"/>
                <a:gd name="connsiteX33" fmla="*/ 5424692 w 7679838"/>
                <a:gd name="connsiteY33" fmla="*/ 740496 h 1026597"/>
                <a:gd name="connsiteX34" fmla="*/ 4981517 w 7679838"/>
                <a:gd name="connsiteY34" fmla="*/ 914400 h 1026597"/>
                <a:gd name="connsiteX35" fmla="*/ 4431755 w 7679838"/>
                <a:gd name="connsiteY35" fmla="*/ 931230 h 1026597"/>
                <a:gd name="connsiteX36" fmla="*/ 3938091 w 7679838"/>
                <a:gd name="connsiteY36" fmla="*/ 1026597 h 1026597"/>
                <a:gd name="connsiteX37" fmla="*/ 0 w 7679838"/>
                <a:gd name="connsiteY37"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366907 w 7679838"/>
                <a:gd name="connsiteY8" fmla="*/ 25746 h 1026597"/>
                <a:gd name="connsiteX9" fmla="*/ 3769678 w 7679838"/>
                <a:gd name="connsiteY9" fmla="*/ 36632 h 1026597"/>
                <a:gd name="connsiteX10" fmla="*/ 4291509 w 7679838"/>
                <a:gd name="connsiteY10" fmla="*/ 0 h 1026597"/>
                <a:gd name="connsiteX11" fmla="*/ 4549561 w 7679838"/>
                <a:gd name="connsiteY11" fmla="*/ 319760 h 1026597"/>
                <a:gd name="connsiteX12" fmla="*/ 4353217 w 7679838"/>
                <a:gd name="connsiteY12" fmla="*/ 274881 h 1026597"/>
                <a:gd name="connsiteX13" fmla="*/ 4224191 w 7679838"/>
                <a:gd name="connsiteY13" fmla="*/ 117807 h 1026597"/>
                <a:gd name="connsiteX14" fmla="*/ 4179313 w 7679838"/>
                <a:gd name="connsiteY14" fmla="*/ 201954 h 1026597"/>
                <a:gd name="connsiteX15" fmla="*/ 4263460 w 7679838"/>
                <a:gd name="connsiteY15" fmla="*/ 269272 h 1026597"/>
                <a:gd name="connsiteX16" fmla="*/ 3966140 w 7679838"/>
                <a:gd name="connsiteY16" fmla="*/ 286101 h 1026597"/>
                <a:gd name="connsiteX17" fmla="*/ 3837114 w 7679838"/>
                <a:gd name="connsiteY17" fmla="*/ 207564 h 1026597"/>
                <a:gd name="connsiteX18" fmla="*/ 3225644 w 7679838"/>
                <a:gd name="connsiteY18" fmla="*/ 359029 h 1026597"/>
                <a:gd name="connsiteX19" fmla="*/ 2715151 w 7679838"/>
                <a:gd name="connsiteY19" fmla="*/ 336589 h 1026597"/>
                <a:gd name="connsiteX20" fmla="*/ 2513197 w 7679838"/>
                <a:gd name="connsiteY20" fmla="*/ 392688 h 1026597"/>
                <a:gd name="connsiteX21" fmla="*/ 2070022 w 7679838"/>
                <a:gd name="connsiteY21" fmla="*/ 482445 h 1026597"/>
                <a:gd name="connsiteX22" fmla="*/ 2625394 w 7679838"/>
                <a:gd name="connsiteY22" fmla="*/ 544153 h 1026597"/>
                <a:gd name="connsiteX23" fmla="*/ 3203205 w 7679838"/>
                <a:gd name="connsiteY23" fmla="*/ 471225 h 1026597"/>
                <a:gd name="connsiteX24" fmla="*/ 4241021 w 7679838"/>
                <a:gd name="connsiteY24" fmla="*/ 314150 h 1026597"/>
                <a:gd name="connsiteX25" fmla="*/ 4925418 w 7679838"/>
                <a:gd name="connsiteY25" fmla="*/ 420737 h 1026597"/>
                <a:gd name="connsiteX26" fmla="*/ 5733232 w 7679838"/>
                <a:gd name="connsiteY26" fmla="*/ 269272 h 1026597"/>
                <a:gd name="connsiteX27" fmla="*/ 6799097 w 7679838"/>
                <a:gd name="connsiteY27" fmla="*/ 426346 h 1026597"/>
                <a:gd name="connsiteX28" fmla="*/ 7040319 w 7679838"/>
                <a:gd name="connsiteY28" fmla="*/ 493664 h 1026597"/>
                <a:gd name="connsiteX29" fmla="*/ 7595691 w 7679838"/>
                <a:gd name="connsiteY29" fmla="*/ 319760 h 1026597"/>
                <a:gd name="connsiteX30" fmla="*/ 7679838 w 7679838"/>
                <a:gd name="connsiteY30" fmla="*/ 734886 h 1026597"/>
                <a:gd name="connsiteX31" fmla="*/ 7146905 w 7679838"/>
                <a:gd name="connsiteY31" fmla="*/ 746106 h 1026597"/>
                <a:gd name="connsiteX32" fmla="*/ 7023490 w 7679838"/>
                <a:gd name="connsiteY32" fmla="*/ 762935 h 1026597"/>
                <a:gd name="connsiteX33" fmla="*/ 6546655 w 7679838"/>
                <a:gd name="connsiteY33" fmla="*/ 712447 h 1026597"/>
                <a:gd name="connsiteX34" fmla="*/ 5895917 w 7679838"/>
                <a:gd name="connsiteY34" fmla="*/ 790984 h 1026597"/>
                <a:gd name="connsiteX35" fmla="*/ 5424692 w 7679838"/>
                <a:gd name="connsiteY35" fmla="*/ 740496 h 1026597"/>
                <a:gd name="connsiteX36" fmla="*/ 4981517 w 7679838"/>
                <a:gd name="connsiteY36" fmla="*/ 914400 h 1026597"/>
                <a:gd name="connsiteX37" fmla="*/ 4431755 w 7679838"/>
                <a:gd name="connsiteY37" fmla="*/ 931230 h 1026597"/>
                <a:gd name="connsiteX38" fmla="*/ 3938091 w 7679838"/>
                <a:gd name="connsiteY38" fmla="*/ 1026597 h 1026597"/>
                <a:gd name="connsiteX39" fmla="*/ 0 w 7679838"/>
                <a:gd name="connsiteY39"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26597 h 1026597"/>
                <a:gd name="connsiteX1" fmla="*/ 259271 w 7679838"/>
                <a:gd name="connsiteY1" fmla="*/ 690505 h 1026597"/>
                <a:gd name="connsiteX2" fmla="*/ 487503 w 7679838"/>
                <a:gd name="connsiteY2" fmla="*/ 665346 h 1026597"/>
                <a:gd name="connsiteX3" fmla="*/ 669121 w 7679838"/>
                <a:gd name="connsiteY3" fmla="*/ 694612 h 1026597"/>
                <a:gd name="connsiteX4" fmla="*/ 833041 w 7679838"/>
                <a:gd name="connsiteY4" fmla="*/ 794875 h 1026597"/>
                <a:gd name="connsiteX5" fmla="*/ 1115137 w 7679838"/>
                <a:gd name="connsiteY5" fmla="*/ 786928 h 1026597"/>
                <a:gd name="connsiteX6" fmla="*/ 1363185 w 7679838"/>
                <a:gd name="connsiteY6" fmla="*/ 218783 h 1026597"/>
                <a:gd name="connsiteX7" fmla="*/ 2880059 w 7679838"/>
                <a:gd name="connsiteY7" fmla="*/ 11555 h 1026597"/>
                <a:gd name="connsiteX8" fmla="*/ 3769678 w 7679838"/>
                <a:gd name="connsiteY8" fmla="*/ 36632 h 1026597"/>
                <a:gd name="connsiteX9" fmla="*/ 4291509 w 7679838"/>
                <a:gd name="connsiteY9" fmla="*/ 0 h 1026597"/>
                <a:gd name="connsiteX10" fmla="*/ 4549561 w 7679838"/>
                <a:gd name="connsiteY10" fmla="*/ 319760 h 1026597"/>
                <a:gd name="connsiteX11" fmla="*/ 4353217 w 7679838"/>
                <a:gd name="connsiteY11" fmla="*/ 274881 h 1026597"/>
                <a:gd name="connsiteX12" fmla="*/ 4224191 w 7679838"/>
                <a:gd name="connsiteY12" fmla="*/ 117807 h 1026597"/>
                <a:gd name="connsiteX13" fmla="*/ 4179313 w 7679838"/>
                <a:gd name="connsiteY13" fmla="*/ 201954 h 1026597"/>
                <a:gd name="connsiteX14" fmla="*/ 4263460 w 7679838"/>
                <a:gd name="connsiteY14" fmla="*/ 269272 h 1026597"/>
                <a:gd name="connsiteX15" fmla="*/ 3966140 w 7679838"/>
                <a:gd name="connsiteY15" fmla="*/ 286101 h 1026597"/>
                <a:gd name="connsiteX16" fmla="*/ 3837114 w 7679838"/>
                <a:gd name="connsiteY16" fmla="*/ 207564 h 1026597"/>
                <a:gd name="connsiteX17" fmla="*/ 3225644 w 7679838"/>
                <a:gd name="connsiteY17" fmla="*/ 359029 h 1026597"/>
                <a:gd name="connsiteX18" fmla="*/ 2715151 w 7679838"/>
                <a:gd name="connsiteY18" fmla="*/ 336589 h 1026597"/>
                <a:gd name="connsiteX19" fmla="*/ 2513197 w 7679838"/>
                <a:gd name="connsiteY19" fmla="*/ 392688 h 1026597"/>
                <a:gd name="connsiteX20" fmla="*/ 2070022 w 7679838"/>
                <a:gd name="connsiteY20" fmla="*/ 482445 h 1026597"/>
                <a:gd name="connsiteX21" fmla="*/ 2625394 w 7679838"/>
                <a:gd name="connsiteY21" fmla="*/ 544153 h 1026597"/>
                <a:gd name="connsiteX22" fmla="*/ 3203205 w 7679838"/>
                <a:gd name="connsiteY22" fmla="*/ 471225 h 1026597"/>
                <a:gd name="connsiteX23" fmla="*/ 4241021 w 7679838"/>
                <a:gd name="connsiteY23" fmla="*/ 314150 h 1026597"/>
                <a:gd name="connsiteX24" fmla="*/ 4925418 w 7679838"/>
                <a:gd name="connsiteY24" fmla="*/ 420737 h 1026597"/>
                <a:gd name="connsiteX25" fmla="*/ 5733232 w 7679838"/>
                <a:gd name="connsiteY25" fmla="*/ 269272 h 1026597"/>
                <a:gd name="connsiteX26" fmla="*/ 6799097 w 7679838"/>
                <a:gd name="connsiteY26" fmla="*/ 426346 h 1026597"/>
                <a:gd name="connsiteX27" fmla="*/ 7040319 w 7679838"/>
                <a:gd name="connsiteY27" fmla="*/ 493664 h 1026597"/>
                <a:gd name="connsiteX28" fmla="*/ 7595691 w 7679838"/>
                <a:gd name="connsiteY28" fmla="*/ 319760 h 1026597"/>
                <a:gd name="connsiteX29" fmla="*/ 7679838 w 7679838"/>
                <a:gd name="connsiteY29" fmla="*/ 734886 h 1026597"/>
                <a:gd name="connsiteX30" fmla="*/ 7146905 w 7679838"/>
                <a:gd name="connsiteY30" fmla="*/ 746106 h 1026597"/>
                <a:gd name="connsiteX31" fmla="*/ 7023490 w 7679838"/>
                <a:gd name="connsiteY31" fmla="*/ 762935 h 1026597"/>
                <a:gd name="connsiteX32" fmla="*/ 6546655 w 7679838"/>
                <a:gd name="connsiteY32" fmla="*/ 712447 h 1026597"/>
                <a:gd name="connsiteX33" fmla="*/ 5895917 w 7679838"/>
                <a:gd name="connsiteY33" fmla="*/ 790984 h 1026597"/>
                <a:gd name="connsiteX34" fmla="*/ 5424692 w 7679838"/>
                <a:gd name="connsiteY34" fmla="*/ 740496 h 1026597"/>
                <a:gd name="connsiteX35" fmla="*/ 4981517 w 7679838"/>
                <a:gd name="connsiteY35" fmla="*/ 914400 h 1026597"/>
                <a:gd name="connsiteX36" fmla="*/ 4431755 w 7679838"/>
                <a:gd name="connsiteY36" fmla="*/ 931230 h 1026597"/>
                <a:gd name="connsiteX37" fmla="*/ 3938091 w 7679838"/>
                <a:gd name="connsiteY37" fmla="*/ 1026597 h 1026597"/>
                <a:gd name="connsiteX38" fmla="*/ 0 w 7679838"/>
                <a:gd name="connsiteY38" fmla="*/ 1026597 h 1026597"/>
                <a:gd name="connsiteX0" fmla="*/ 0 w 7679838"/>
                <a:gd name="connsiteY0" fmla="*/ 1015273 h 1015273"/>
                <a:gd name="connsiteX1" fmla="*/ 259271 w 7679838"/>
                <a:gd name="connsiteY1" fmla="*/ 679181 h 1015273"/>
                <a:gd name="connsiteX2" fmla="*/ 487503 w 7679838"/>
                <a:gd name="connsiteY2" fmla="*/ 654022 h 1015273"/>
                <a:gd name="connsiteX3" fmla="*/ 669121 w 7679838"/>
                <a:gd name="connsiteY3" fmla="*/ 683288 h 1015273"/>
                <a:gd name="connsiteX4" fmla="*/ 833041 w 7679838"/>
                <a:gd name="connsiteY4" fmla="*/ 783551 h 1015273"/>
                <a:gd name="connsiteX5" fmla="*/ 1115137 w 7679838"/>
                <a:gd name="connsiteY5" fmla="*/ 775604 h 1015273"/>
                <a:gd name="connsiteX6" fmla="*/ 1363185 w 7679838"/>
                <a:gd name="connsiteY6" fmla="*/ 207459 h 1015273"/>
                <a:gd name="connsiteX7" fmla="*/ 2880059 w 7679838"/>
                <a:gd name="connsiteY7" fmla="*/ 231 h 1015273"/>
                <a:gd name="connsiteX8" fmla="*/ 3769678 w 7679838"/>
                <a:gd name="connsiteY8" fmla="*/ 25308 h 1015273"/>
                <a:gd name="connsiteX9" fmla="*/ 4272462 w 7679838"/>
                <a:gd name="connsiteY9" fmla="*/ 2284 h 1015273"/>
                <a:gd name="connsiteX10" fmla="*/ 4549561 w 7679838"/>
                <a:gd name="connsiteY10" fmla="*/ 308436 h 1015273"/>
                <a:gd name="connsiteX11" fmla="*/ 4353217 w 7679838"/>
                <a:gd name="connsiteY11" fmla="*/ 263557 h 1015273"/>
                <a:gd name="connsiteX12" fmla="*/ 4224191 w 7679838"/>
                <a:gd name="connsiteY12" fmla="*/ 106483 h 1015273"/>
                <a:gd name="connsiteX13" fmla="*/ 4179313 w 7679838"/>
                <a:gd name="connsiteY13" fmla="*/ 190630 h 1015273"/>
                <a:gd name="connsiteX14" fmla="*/ 4263460 w 7679838"/>
                <a:gd name="connsiteY14" fmla="*/ 257948 h 1015273"/>
                <a:gd name="connsiteX15" fmla="*/ 3966140 w 7679838"/>
                <a:gd name="connsiteY15" fmla="*/ 274777 h 1015273"/>
                <a:gd name="connsiteX16" fmla="*/ 3837114 w 7679838"/>
                <a:gd name="connsiteY16" fmla="*/ 196240 h 1015273"/>
                <a:gd name="connsiteX17" fmla="*/ 3225644 w 7679838"/>
                <a:gd name="connsiteY17" fmla="*/ 347705 h 1015273"/>
                <a:gd name="connsiteX18" fmla="*/ 2715151 w 7679838"/>
                <a:gd name="connsiteY18" fmla="*/ 325265 h 1015273"/>
                <a:gd name="connsiteX19" fmla="*/ 2513197 w 7679838"/>
                <a:gd name="connsiteY19" fmla="*/ 381364 h 1015273"/>
                <a:gd name="connsiteX20" fmla="*/ 2070022 w 7679838"/>
                <a:gd name="connsiteY20" fmla="*/ 471121 h 1015273"/>
                <a:gd name="connsiteX21" fmla="*/ 2625394 w 7679838"/>
                <a:gd name="connsiteY21" fmla="*/ 532829 h 1015273"/>
                <a:gd name="connsiteX22" fmla="*/ 3203205 w 7679838"/>
                <a:gd name="connsiteY22" fmla="*/ 459901 h 1015273"/>
                <a:gd name="connsiteX23" fmla="*/ 4241021 w 7679838"/>
                <a:gd name="connsiteY23" fmla="*/ 302826 h 1015273"/>
                <a:gd name="connsiteX24" fmla="*/ 4925418 w 7679838"/>
                <a:gd name="connsiteY24" fmla="*/ 409413 h 1015273"/>
                <a:gd name="connsiteX25" fmla="*/ 5733232 w 7679838"/>
                <a:gd name="connsiteY25" fmla="*/ 257948 h 1015273"/>
                <a:gd name="connsiteX26" fmla="*/ 6799097 w 7679838"/>
                <a:gd name="connsiteY26" fmla="*/ 415022 h 1015273"/>
                <a:gd name="connsiteX27" fmla="*/ 7040319 w 7679838"/>
                <a:gd name="connsiteY27" fmla="*/ 482340 h 1015273"/>
                <a:gd name="connsiteX28" fmla="*/ 7595691 w 7679838"/>
                <a:gd name="connsiteY28" fmla="*/ 308436 h 1015273"/>
                <a:gd name="connsiteX29" fmla="*/ 7679838 w 7679838"/>
                <a:gd name="connsiteY29" fmla="*/ 723562 h 1015273"/>
                <a:gd name="connsiteX30" fmla="*/ 7146905 w 7679838"/>
                <a:gd name="connsiteY30" fmla="*/ 734782 h 1015273"/>
                <a:gd name="connsiteX31" fmla="*/ 7023490 w 7679838"/>
                <a:gd name="connsiteY31" fmla="*/ 751611 h 1015273"/>
                <a:gd name="connsiteX32" fmla="*/ 6546655 w 7679838"/>
                <a:gd name="connsiteY32" fmla="*/ 701123 h 1015273"/>
                <a:gd name="connsiteX33" fmla="*/ 5895917 w 7679838"/>
                <a:gd name="connsiteY33" fmla="*/ 779660 h 1015273"/>
                <a:gd name="connsiteX34" fmla="*/ 5424692 w 7679838"/>
                <a:gd name="connsiteY34" fmla="*/ 729172 h 1015273"/>
                <a:gd name="connsiteX35" fmla="*/ 4981517 w 7679838"/>
                <a:gd name="connsiteY35" fmla="*/ 903076 h 1015273"/>
                <a:gd name="connsiteX36" fmla="*/ 4431755 w 7679838"/>
                <a:gd name="connsiteY36" fmla="*/ 919906 h 1015273"/>
                <a:gd name="connsiteX37" fmla="*/ 3938091 w 7679838"/>
                <a:gd name="connsiteY37" fmla="*/ 1015273 h 1015273"/>
                <a:gd name="connsiteX38" fmla="*/ 0 w 7679838"/>
                <a:gd name="connsiteY38" fmla="*/ 1015273 h 1015273"/>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23310 h 1023310"/>
                <a:gd name="connsiteX1" fmla="*/ 259271 w 7679838"/>
                <a:gd name="connsiteY1" fmla="*/ 687218 h 1023310"/>
                <a:gd name="connsiteX2" fmla="*/ 487503 w 7679838"/>
                <a:gd name="connsiteY2" fmla="*/ 662059 h 1023310"/>
                <a:gd name="connsiteX3" fmla="*/ 669121 w 7679838"/>
                <a:gd name="connsiteY3" fmla="*/ 691325 h 1023310"/>
                <a:gd name="connsiteX4" fmla="*/ 833041 w 7679838"/>
                <a:gd name="connsiteY4" fmla="*/ 791588 h 1023310"/>
                <a:gd name="connsiteX5" fmla="*/ 1115137 w 7679838"/>
                <a:gd name="connsiteY5" fmla="*/ 783641 h 1023310"/>
                <a:gd name="connsiteX6" fmla="*/ 1363185 w 7679838"/>
                <a:gd name="connsiteY6" fmla="*/ 215496 h 1023310"/>
                <a:gd name="connsiteX7" fmla="*/ 2880059 w 7679838"/>
                <a:gd name="connsiteY7" fmla="*/ 8268 h 1023310"/>
                <a:gd name="connsiteX8" fmla="*/ 3769678 w 7679838"/>
                <a:gd name="connsiteY8" fmla="*/ 33345 h 1023310"/>
                <a:gd name="connsiteX9" fmla="*/ 4272462 w 7679838"/>
                <a:gd name="connsiteY9" fmla="*/ 10321 h 1023310"/>
                <a:gd name="connsiteX10" fmla="*/ 4549561 w 7679838"/>
                <a:gd name="connsiteY10" fmla="*/ 316473 h 1023310"/>
                <a:gd name="connsiteX11" fmla="*/ 4353217 w 7679838"/>
                <a:gd name="connsiteY11" fmla="*/ 271594 h 1023310"/>
                <a:gd name="connsiteX12" fmla="*/ 4224191 w 7679838"/>
                <a:gd name="connsiteY12" fmla="*/ 114520 h 1023310"/>
                <a:gd name="connsiteX13" fmla="*/ 4179313 w 7679838"/>
                <a:gd name="connsiteY13" fmla="*/ 198667 h 1023310"/>
                <a:gd name="connsiteX14" fmla="*/ 4263460 w 7679838"/>
                <a:gd name="connsiteY14" fmla="*/ 265985 h 1023310"/>
                <a:gd name="connsiteX15" fmla="*/ 3966140 w 7679838"/>
                <a:gd name="connsiteY15" fmla="*/ 282814 h 1023310"/>
                <a:gd name="connsiteX16" fmla="*/ 3837114 w 7679838"/>
                <a:gd name="connsiteY16" fmla="*/ 204277 h 1023310"/>
                <a:gd name="connsiteX17" fmla="*/ 3225644 w 7679838"/>
                <a:gd name="connsiteY17" fmla="*/ 355742 h 1023310"/>
                <a:gd name="connsiteX18" fmla="*/ 2715151 w 7679838"/>
                <a:gd name="connsiteY18" fmla="*/ 333302 h 1023310"/>
                <a:gd name="connsiteX19" fmla="*/ 2513197 w 7679838"/>
                <a:gd name="connsiteY19" fmla="*/ 389401 h 1023310"/>
                <a:gd name="connsiteX20" fmla="*/ 2070022 w 7679838"/>
                <a:gd name="connsiteY20" fmla="*/ 479158 h 1023310"/>
                <a:gd name="connsiteX21" fmla="*/ 2625394 w 7679838"/>
                <a:gd name="connsiteY21" fmla="*/ 540866 h 1023310"/>
                <a:gd name="connsiteX22" fmla="*/ 3203205 w 7679838"/>
                <a:gd name="connsiteY22" fmla="*/ 467938 h 1023310"/>
                <a:gd name="connsiteX23" fmla="*/ 4241021 w 7679838"/>
                <a:gd name="connsiteY23" fmla="*/ 310863 h 1023310"/>
                <a:gd name="connsiteX24" fmla="*/ 4925418 w 7679838"/>
                <a:gd name="connsiteY24" fmla="*/ 417450 h 1023310"/>
                <a:gd name="connsiteX25" fmla="*/ 5733232 w 7679838"/>
                <a:gd name="connsiteY25" fmla="*/ 265985 h 1023310"/>
                <a:gd name="connsiteX26" fmla="*/ 6799097 w 7679838"/>
                <a:gd name="connsiteY26" fmla="*/ 423059 h 1023310"/>
                <a:gd name="connsiteX27" fmla="*/ 7040319 w 7679838"/>
                <a:gd name="connsiteY27" fmla="*/ 490377 h 1023310"/>
                <a:gd name="connsiteX28" fmla="*/ 7595691 w 7679838"/>
                <a:gd name="connsiteY28" fmla="*/ 316473 h 1023310"/>
                <a:gd name="connsiteX29" fmla="*/ 7679838 w 7679838"/>
                <a:gd name="connsiteY29" fmla="*/ 731599 h 1023310"/>
                <a:gd name="connsiteX30" fmla="*/ 7146905 w 7679838"/>
                <a:gd name="connsiteY30" fmla="*/ 742819 h 1023310"/>
                <a:gd name="connsiteX31" fmla="*/ 7023490 w 7679838"/>
                <a:gd name="connsiteY31" fmla="*/ 759648 h 1023310"/>
                <a:gd name="connsiteX32" fmla="*/ 6546655 w 7679838"/>
                <a:gd name="connsiteY32" fmla="*/ 709160 h 1023310"/>
                <a:gd name="connsiteX33" fmla="*/ 5895917 w 7679838"/>
                <a:gd name="connsiteY33" fmla="*/ 787697 h 1023310"/>
                <a:gd name="connsiteX34" fmla="*/ 5424692 w 7679838"/>
                <a:gd name="connsiteY34" fmla="*/ 737209 h 1023310"/>
                <a:gd name="connsiteX35" fmla="*/ 4981517 w 7679838"/>
                <a:gd name="connsiteY35" fmla="*/ 911113 h 1023310"/>
                <a:gd name="connsiteX36" fmla="*/ 4431755 w 7679838"/>
                <a:gd name="connsiteY36" fmla="*/ 927943 h 1023310"/>
                <a:gd name="connsiteX37" fmla="*/ 3938091 w 7679838"/>
                <a:gd name="connsiteY37" fmla="*/ 1023310 h 1023310"/>
                <a:gd name="connsiteX38" fmla="*/ 0 w 7679838"/>
                <a:gd name="connsiteY38" fmla="*/ 1023310 h 102331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49561 w 7679838"/>
                <a:gd name="connsiteY10" fmla="*/ 310953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53217 w 7679838"/>
                <a:gd name="connsiteY11" fmla="*/ 266074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24191 w 7679838"/>
                <a:gd name="connsiteY12" fmla="*/ 109000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79313 w 7679838"/>
                <a:gd name="connsiteY13" fmla="*/ 193147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83152 w 7679838"/>
                <a:gd name="connsiteY11" fmla="*/ 255188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3460 w 7679838"/>
                <a:gd name="connsiteY14" fmla="*/ 260465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3966140 w 7679838"/>
                <a:gd name="connsiteY15" fmla="*/ 277294 h 1017790"/>
                <a:gd name="connsiteX16" fmla="*/ 3837114 w 7679838"/>
                <a:gd name="connsiteY16" fmla="*/ 19875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66140 w 7679838"/>
                <a:gd name="connsiteY16" fmla="*/ 27729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37114 w 7679838"/>
                <a:gd name="connsiteY17" fmla="*/ 19875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0633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71583 w 7679838"/>
                <a:gd name="connsiteY16" fmla="*/ 301787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3993355 w 7679838"/>
                <a:gd name="connsiteY16" fmla="*/ 296344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1367 w 7679838"/>
                <a:gd name="connsiteY14" fmla="*/ 242818 h 1017790"/>
                <a:gd name="connsiteX15" fmla="*/ 4260739 w 7679838"/>
                <a:gd name="connsiteY15" fmla="*/ 284958 h 1017790"/>
                <a:gd name="connsiteX16" fmla="*/ 4009683 w 7679838"/>
                <a:gd name="connsiteY16" fmla="*/ 293622 h 1017790"/>
                <a:gd name="connsiteX17" fmla="*/ 3842557 w 7679838"/>
                <a:gd name="connsiteY17" fmla="*/ 217807 h 1017790"/>
                <a:gd name="connsiteX18" fmla="*/ 3225644 w 7679838"/>
                <a:gd name="connsiteY18" fmla="*/ 350222 h 1017790"/>
                <a:gd name="connsiteX19" fmla="*/ 2715151 w 7679838"/>
                <a:gd name="connsiteY19" fmla="*/ 327782 h 1017790"/>
                <a:gd name="connsiteX20" fmla="*/ 2513197 w 7679838"/>
                <a:gd name="connsiteY20" fmla="*/ 383881 h 1017790"/>
                <a:gd name="connsiteX21" fmla="*/ 2070022 w 7679838"/>
                <a:gd name="connsiteY21" fmla="*/ 473638 h 1017790"/>
                <a:gd name="connsiteX22" fmla="*/ 2625394 w 7679838"/>
                <a:gd name="connsiteY22" fmla="*/ 535346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60739 w 7679838"/>
                <a:gd name="connsiteY14" fmla="*/ 284958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49854 w 7679838"/>
                <a:gd name="connsiteY14" fmla="*/ 263187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5644 w 7679838"/>
                <a:gd name="connsiteY17" fmla="*/ 350222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13197 w 7679838"/>
                <a:gd name="connsiteY19" fmla="*/ 383881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25394 w 7679838"/>
                <a:gd name="connsiteY21" fmla="*/ 535346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360797 w 7679838"/>
                <a:gd name="connsiteY19" fmla="*/ 386603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543133 w 7679838"/>
                <a:gd name="connsiteY19" fmla="*/ 372995 h 1017790"/>
                <a:gd name="connsiteX20" fmla="*/ 2400795 w 7679838"/>
                <a:gd name="connsiteY20" fmla="*/ 387054 h 1017790"/>
                <a:gd name="connsiteX21" fmla="*/ 2070022 w 7679838"/>
                <a:gd name="connsiteY21" fmla="*/ 473638 h 1017790"/>
                <a:gd name="connsiteX22" fmla="*/ 2666215 w 7679838"/>
                <a:gd name="connsiteY22" fmla="*/ 532624 h 1017790"/>
                <a:gd name="connsiteX23" fmla="*/ 3203205 w 7679838"/>
                <a:gd name="connsiteY23" fmla="*/ 462418 h 1017790"/>
                <a:gd name="connsiteX24" fmla="*/ 4241021 w 7679838"/>
                <a:gd name="connsiteY24" fmla="*/ 305343 h 1017790"/>
                <a:gd name="connsiteX25" fmla="*/ 4925418 w 7679838"/>
                <a:gd name="connsiteY25" fmla="*/ 411930 h 1017790"/>
                <a:gd name="connsiteX26" fmla="*/ 5733232 w 7679838"/>
                <a:gd name="connsiteY26" fmla="*/ 260465 h 1017790"/>
                <a:gd name="connsiteX27" fmla="*/ 6799097 w 7679838"/>
                <a:gd name="connsiteY27" fmla="*/ 417539 h 1017790"/>
                <a:gd name="connsiteX28" fmla="*/ 7040319 w 7679838"/>
                <a:gd name="connsiteY28" fmla="*/ 484857 h 1017790"/>
                <a:gd name="connsiteX29" fmla="*/ 7595691 w 7679838"/>
                <a:gd name="connsiteY29" fmla="*/ 310953 h 1017790"/>
                <a:gd name="connsiteX30" fmla="*/ 7679838 w 7679838"/>
                <a:gd name="connsiteY30" fmla="*/ 726079 h 1017790"/>
                <a:gd name="connsiteX31" fmla="*/ 7146905 w 7679838"/>
                <a:gd name="connsiteY31" fmla="*/ 737299 h 1017790"/>
                <a:gd name="connsiteX32" fmla="*/ 7023490 w 7679838"/>
                <a:gd name="connsiteY32" fmla="*/ 754128 h 1017790"/>
                <a:gd name="connsiteX33" fmla="*/ 6546655 w 7679838"/>
                <a:gd name="connsiteY33" fmla="*/ 703640 h 1017790"/>
                <a:gd name="connsiteX34" fmla="*/ 5895917 w 7679838"/>
                <a:gd name="connsiteY34" fmla="*/ 782177 h 1017790"/>
                <a:gd name="connsiteX35" fmla="*/ 5424692 w 7679838"/>
                <a:gd name="connsiteY35" fmla="*/ 731689 h 1017790"/>
                <a:gd name="connsiteX36" fmla="*/ 4981517 w 7679838"/>
                <a:gd name="connsiteY36" fmla="*/ 905593 h 1017790"/>
                <a:gd name="connsiteX37" fmla="*/ 4431755 w 7679838"/>
                <a:gd name="connsiteY37" fmla="*/ 922423 h 1017790"/>
                <a:gd name="connsiteX38" fmla="*/ 3938091 w 7679838"/>
                <a:gd name="connsiteY38" fmla="*/ 1017790 h 1017790"/>
                <a:gd name="connsiteX39" fmla="*/ 0 w 7679838"/>
                <a:gd name="connsiteY39"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15151 w 7679838"/>
                <a:gd name="connsiteY18" fmla="*/ 327782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41021 w 7679838"/>
                <a:gd name="connsiteY23" fmla="*/ 305343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25418 w 7679838"/>
                <a:gd name="connsiteY24" fmla="*/ 411930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9097 w 7679838"/>
                <a:gd name="connsiteY26" fmla="*/ 41753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40319 w 7679838"/>
                <a:gd name="connsiteY27" fmla="*/ 484857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79838"/>
                <a:gd name="connsiteY0" fmla="*/ 1017790 h 1017790"/>
                <a:gd name="connsiteX1" fmla="*/ 259271 w 7679838"/>
                <a:gd name="connsiteY1" fmla="*/ 681698 h 1017790"/>
                <a:gd name="connsiteX2" fmla="*/ 487503 w 7679838"/>
                <a:gd name="connsiteY2" fmla="*/ 656539 h 1017790"/>
                <a:gd name="connsiteX3" fmla="*/ 669121 w 7679838"/>
                <a:gd name="connsiteY3" fmla="*/ 685805 h 1017790"/>
                <a:gd name="connsiteX4" fmla="*/ 833041 w 7679838"/>
                <a:gd name="connsiteY4" fmla="*/ 786068 h 1017790"/>
                <a:gd name="connsiteX5" fmla="*/ 1115137 w 7679838"/>
                <a:gd name="connsiteY5" fmla="*/ 778121 h 1017790"/>
                <a:gd name="connsiteX6" fmla="*/ 1363185 w 7679838"/>
                <a:gd name="connsiteY6" fmla="*/ 209976 h 1017790"/>
                <a:gd name="connsiteX7" fmla="*/ 2880059 w 7679838"/>
                <a:gd name="connsiteY7" fmla="*/ 2748 h 1017790"/>
                <a:gd name="connsiteX8" fmla="*/ 3769678 w 7679838"/>
                <a:gd name="connsiteY8" fmla="*/ 27825 h 1017790"/>
                <a:gd name="connsiteX9" fmla="*/ 4272462 w 7679838"/>
                <a:gd name="connsiteY9" fmla="*/ 4801 h 1017790"/>
                <a:gd name="connsiteX10" fmla="*/ 4530511 w 7679838"/>
                <a:gd name="connsiteY10" fmla="*/ 278296 h 1017790"/>
                <a:gd name="connsiteX11" fmla="*/ 4366824 w 7679838"/>
                <a:gd name="connsiteY11" fmla="*/ 238859 h 1017790"/>
                <a:gd name="connsiteX12" fmla="*/ 4235077 w 7679838"/>
                <a:gd name="connsiteY12" fmla="*/ 141657 h 1017790"/>
                <a:gd name="connsiteX13" fmla="*/ 4138492 w 7679838"/>
                <a:gd name="connsiteY13" fmla="*/ 198590 h 1017790"/>
                <a:gd name="connsiteX14" fmla="*/ 4252575 w 7679838"/>
                <a:gd name="connsiteY14" fmla="*/ 279516 h 1017790"/>
                <a:gd name="connsiteX15" fmla="*/ 4009683 w 7679838"/>
                <a:gd name="connsiteY15" fmla="*/ 293622 h 1017790"/>
                <a:gd name="connsiteX16" fmla="*/ 3842557 w 7679838"/>
                <a:gd name="connsiteY16" fmla="*/ 217807 h 1017790"/>
                <a:gd name="connsiteX17" fmla="*/ 3228366 w 7679838"/>
                <a:gd name="connsiteY17" fmla="*/ 323008 h 1017790"/>
                <a:gd name="connsiteX18" fmla="*/ 2750529 w 7679838"/>
                <a:gd name="connsiteY18" fmla="*/ 333224 h 1017790"/>
                <a:gd name="connsiteX19" fmla="*/ 2400795 w 7679838"/>
                <a:gd name="connsiteY19" fmla="*/ 387054 h 1017790"/>
                <a:gd name="connsiteX20" fmla="*/ 2070022 w 7679838"/>
                <a:gd name="connsiteY20" fmla="*/ 473638 h 1017790"/>
                <a:gd name="connsiteX21" fmla="*/ 2666215 w 7679838"/>
                <a:gd name="connsiteY21" fmla="*/ 532624 h 1017790"/>
                <a:gd name="connsiteX22" fmla="*/ 3203205 w 7679838"/>
                <a:gd name="connsiteY22" fmla="*/ 462418 h 1017790"/>
                <a:gd name="connsiteX23" fmla="*/ 4254628 w 7679838"/>
                <a:gd name="connsiteY23" fmla="*/ 332557 h 1017790"/>
                <a:gd name="connsiteX24" fmla="*/ 4977125 w 7679838"/>
                <a:gd name="connsiteY24" fmla="*/ 371109 h 1017790"/>
                <a:gd name="connsiteX25" fmla="*/ 5733232 w 7679838"/>
                <a:gd name="connsiteY25" fmla="*/ 260465 h 1017790"/>
                <a:gd name="connsiteX26" fmla="*/ 6796376 w 7679838"/>
                <a:gd name="connsiteY26" fmla="*/ 436589 h 1017790"/>
                <a:gd name="connsiteX27" fmla="*/ 7059369 w 7679838"/>
                <a:gd name="connsiteY27" fmla="*/ 471250 h 1017790"/>
                <a:gd name="connsiteX28" fmla="*/ 7595691 w 7679838"/>
                <a:gd name="connsiteY28" fmla="*/ 310953 h 1017790"/>
                <a:gd name="connsiteX29" fmla="*/ 7679838 w 7679838"/>
                <a:gd name="connsiteY29" fmla="*/ 726079 h 1017790"/>
                <a:gd name="connsiteX30" fmla="*/ 7146905 w 7679838"/>
                <a:gd name="connsiteY30" fmla="*/ 737299 h 1017790"/>
                <a:gd name="connsiteX31" fmla="*/ 7023490 w 7679838"/>
                <a:gd name="connsiteY31" fmla="*/ 754128 h 1017790"/>
                <a:gd name="connsiteX32" fmla="*/ 6546655 w 7679838"/>
                <a:gd name="connsiteY32" fmla="*/ 703640 h 1017790"/>
                <a:gd name="connsiteX33" fmla="*/ 5895917 w 7679838"/>
                <a:gd name="connsiteY33" fmla="*/ 782177 h 1017790"/>
                <a:gd name="connsiteX34" fmla="*/ 5424692 w 7679838"/>
                <a:gd name="connsiteY34" fmla="*/ 731689 h 1017790"/>
                <a:gd name="connsiteX35" fmla="*/ 4981517 w 7679838"/>
                <a:gd name="connsiteY35" fmla="*/ 905593 h 1017790"/>
                <a:gd name="connsiteX36" fmla="*/ 4431755 w 7679838"/>
                <a:gd name="connsiteY36" fmla="*/ 922423 h 1017790"/>
                <a:gd name="connsiteX37" fmla="*/ 3938091 w 7679838"/>
                <a:gd name="connsiteY37" fmla="*/ 1017790 h 1017790"/>
                <a:gd name="connsiteX38" fmla="*/ 0 w 7679838"/>
                <a:gd name="connsiteY38" fmla="*/ 1017790 h 1017790"/>
                <a:gd name="connsiteX0" fmla="*/ 0 w 7628831"/>
                <a:gd name="connsiteY0" fmla="*/ 1017790 h 1017790"/>
                <a:gd name="connsiteX1" fmla="*/ 259271 w 7628831"/>
                <a:gd name="connsiteY1" fmla="*/ 681698 h 1017790"/>
                <a:gd name="connsiteX2" fmla="*/ 487503 w 7628831"/>
                <a:gd name="connsiteY2" fmla="*/ 656539 h 1017790"/>
                <a:gd name="connsiteX3" fmla="*/ 669121 w 7628831"/>
                <a:gd name="connsiteY3" fmla="*/ 685805 h 1017790"/>
                <a:gd name="connsiteX4" fmla="*/ 833041 w 7628831"/>
                <a:gd name="connsiteY4" fmla="*/ 786068 h 1017790"/>
                <a:gd name="connsiteX5" fmla="*/ 1115137 w 7628831"/>
                <a:gd name="connsiteY5" fmla="*/ 778121 h 1017790"/>
                <a:gd name="connsiteX6" fmla="*/ 1363185 w 7628831"/>
                <a:gd name="connsiteY6" fmla="*/ 209976 h 1017790"/>
                <a:gd name="connsiteX7" fmla="*/ 2880059 w 7628831"/>
                <a:gd name="connsiteY7" fmla="*/ 2748 h 1017790"/>
                <a:gd name="connsiteX8" fmla="*/ 3769678 w 7628831"/>
                <a:gd name="connsiteY8" fmla="*/ 27825 h 1017790"/>
                <a:gd name="connsiteX9" fmla="*/ 4272462 w 7628831"/>
                <a:gd name="connsiteY9" fmla="*/ 4801 h 1017790"/>
                <a:gd name="connsiteX10" fmla="*/ 4530511 w 7628831"/>
                <a:gd name="connsiteY10" fmla="*/ 278296 h 1017790"/>
                <a:gd name="connsiteX11" fmla="*/ 4366824 w 7628831"/>
                <a:gd name="connsiteY11" fmla="*/ 238859 h 1017790"/>
                <a:gd name="connsiteX12" fmla="*/ 4235077 w 7628831"/>
                <a:gd name="connsiteY12" fmla="*/ 141657 h 1017790"/>
                <a:gd name="connsiteX13" fmla="*/ 4138492 w 7628831"/>
                <a:gd name="connsiteY13" fmla="*/ 198590 h 1017790"/>
                <a:gd name="connsiteX14" fmla="*/ 4252575 w 7628831"/>
                <a:gd name="connsiteY14" fmla="*/ 279516 h 1017790"/>
                <a:gd name="connsiteX15" fmla="*/ 4009683 w 7628831"/>
                <a:gd name="connsiteY15" fmla="*/ 293622 h 1017790"/>
                <a:gd name="connsiteX16" fmla="*/ 3842557 w 7628831"/>
                <a:gd name="connsiteY16" fmla="*/ 217807 h 1017790"/>
                <a:gd name="connsiteX17" fmla="*/ 3228366 w 7628831"/>
                <a:gd name="connsiteY17" fmla="*/ 323008 h 1017790"/>
                <a:gd name="connsiteX18" fmla="*/ 2750529 w 7628831"/>
                <a:gd name="connsiteY18" fmla="*/ 333224 h 1017790"/>
                <a:gd name="connsiteX19" fmla="*/ 2400795 w 7628831"/>
                <a:gd name="connsiteY19" fmla="*/ 387054 h 1017790"/>
                <a:gd name="connsiteX20" fmla="*/ 2070022 w 7628831"/>
                <a:gd name="connsiteY20" fmla="*/ 473638 h 1017790"/>
                <a:gd name="connsiteX21" fmla="*/ 2666215 w 7628831"/>
                <a:gd name="connsiteY21" fmla="*/ 532624 h 1017790"/>
                <a:gd name="connsiteX22" fmla="*/ 3203205 w 7628831"/>
                <a:gd name="connsiteY22" fmla="*/ 462418 h 1017790"/>
                <a:gd name="connsiteX23" fmla="*/ 4254628 w 7628831"/>
                <a:gd name="connsiteY23" fmla="*/ 332557 h 1017790"/>
                <a:gd name="connsiteX24" fmla="*/ 4977125 w 7628831"/>
                <a:gd name="connsiteY24" fmla="*/ 371109 h 1017790"/>
                <a:gd name="connsiteX25" fmla="*/ 5733232 w 7628831"/>
                <a:gd name="connsiteY25" fmla="*/ 260465 h 1017790"/>
                <a:gd name="connsiteX26" fmla="*/ 6796376 w 7628831"/>
                <a:gd name="connsiteY26" fmla="*/ 436589 h 1017790"/>
                <a:gd name="connsiteX27" fmla="*/ 7059369 w 7628831"/>
                <a:gd name="connsiteY27" fmla="*/ 471250 h 1017790"/>
                <a:gd name="connsiteX28" fmla="*/ 7595691 w 7628831"/>
                <a:gd name="connsiteY28" fmla="*/ 310953 h 1017790"/>
                <a:gd name="connsiteX29" fmla="*/ 7628131 w 7628831"/>
                <a:gd name="connsiteY29" fmla="*/ 723357 h 1017790"/>
                <a:gd name="connsiteX30" fmla="*/ 7146905 w 7628831"/>
                <a:gd name="connsiteY30" fmla="*/ 737299 h 1017790"/>
                <a:gd name="connsiteX31" fmla="*/ 7023490 w 7628831"/>
                <a:gd name="connsiteY31" fmla="*/ 754128 h 1017790"/>
                <a:gd name="connsiteX32" fmla="*/ 6546655 w 7628831"/>
                <a:gd name="connsiteY32" fmla="*/ 703640 h 1017790"/>
                <a:gd name="connsiteX33" fmla="*/ 5895917 w 7628831"/>
                <a:gd name="connsiteY33" fmla="*/ 782177 h 1017790"/>
                <a:gd name="connsiteX34" fmla="*/ 5424692 w 7628831"/>
                <a:gd name="connsiteY34" fmla="*/ 731689 h 1017790"/>
                <a:gd name="connsiteX35" fmla="*/ 4981517 w 7628831"/>
                <a:gd name="connsiteY35" fmla="*/ 905593 h 1017790"/>
                <a:gd name="connsiteX36" fmla="*/ 4431755 w 7628831"/>
                <a:gd name="connsiteY36" fmla="*/ 922423 h 1017790"/>
                <a:gd name="connsiteX37" fmla="*/ 3938091 w 7628831"/>
                <a:gd name="connsiteY37" fmla="*/ 1017790 h 1017790"/>
                <a:gd name="connsiteX38" fmla="*/ 0 w 7628831"/>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54128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6655 w 7664420"/>
                <a:gd name="connsiteY32" fmla="*/ 70364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52098 w 7664420"/>
                <a:gd name="connsiteY32" fmla="*/ 684590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81517 w 7664420"/>
                <a:gd name="connsiteY35" fmla="*/ 9055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38091 w 7664420"/>
                <a:gd name="connsiteY37" fmla="*/ 1017790 h 1017790"/>
                <a:gd name="connsiteX38" fmla="*/ 0 w 7664420"/>
                <a:gd name="connsiteY38" fmla="*/ 1017790 h 1017790"/>
                <a:gd name="connsiteX0" fmla="*/ 0 w 7664420"/>
                <a:gd name="connsiteY0" fmla="*/ 1017790 h 1017790"/>
                <a:gd name="connsiteX1" fmla="*/ 259271 w 7664420"/>
                <a:gd name="connsiteY1" fmla="*/ 681698 h 1017790"/>
                <a:gd name="connsiteX2" fmla="*/ 487503 w 7664420"/>
                <a:gd name="connsiteY2" fmla="*/ 656539 h 1017790"/>
                <a:gd name="connsiteX3" fmla="*/ 669121 w 7664420"/>
                <a:gd name="connsiteY3" fmla="*/ 685805 h 1017790"/>
                <a:gd name="connsiteX4" fmla="*/ 833041 w 7664420"/>
                <a:gd name="connsiteY4" fmla="*/ 786068 h 1017790"/>
                <a:gd name="connsiteX5" fmla="*/ 1115137 w 7664420"/>
                <a:gd name="connsiteY5" fmla="*/ 778121 h 1017790"/>
                <a:gd name="connsiteX6" fmla="*/ 1363185 w 7664420"/>
                <a:gd name="connsiteY6" fmla="*/ 209976 h 1017790"/>
                <a:gd name="connsiteX7" fmla="*/ 2880059 w 7664420"/>
                <a:gd name="connsiteY7" fmla="*/ 2748 h 1017790"/>
                <a:gd name="connsiteX8" fmla="*/ 3769678 w 7664420"/>
                <a:gd name="connsiteY8" fmla="*/ 27825 h 1017790"/>
                <a:gd name="connsiteX9" fmla="*/ 4272462 w 7664420"/>
                <a:gd name="connsiteY9" fmla="*/ 4801 h 1017790"/>
                <a:gd name="connsiteX10" fmla="*/ 4530511 w 7664420"/>
                <a:gd name="connsiteY10" fmla="*/ 278296 h 1017790"/>
                <a:gd name="connsiteX11" fmla="*/ 4366824 w 7664420"/>
                <a:gd name="connsiteY11" fmla="*/ 238859 h 1017790"/>
                <a:gd name="connsiteX12" fmla="*/ 4235077 w 7664420"/>
                <a:gd name="connsiteY12" fmla="*/ 141657 h 1017790"/>
                <a:gd name="connsiteX13" fmla="*/ 4138492 w 7664420"/>
                <a:gd name="connsiteY13" fmla="*/ 198590 h 1017790"/>
                <a:gd name="connsiteX14" fmla="*/ 4252575 w 7664420"/>
                <a:gd name="connsiteY14" fmla="*/ 279516 h 1017790"/>
                <a:gd name="connsiteX15" fmla="*/ 4009683 w 7664420"/>
                <a:gd name="connsiteY15" fmla="*/ 293622 h 1017790"/>
                <a:gd name="connsiteX16" fmla="*/ 3842557 w 7664420"/>
                <a:gd name="connsiteY16" fmla="*/ 217807 h 1017790"/>
                <a:gd name="connsiteX17" fmla="*/ 3228366 w 7664420"/>
                <a:gd name="connsiteY17" fmla="*/ 323008 h 1017790"/>
                <a:gd name="connsiteX18" fmla="*/ 2750529 w 7664420"/>
                <a:gd name="connsiteY18" fmla="*/ 333224 h 1017790"/>
                <a:gd name="connsiteX19" fmla="*/ 2400795 w 7664420"/>
                <a:gd name="connsiteY19" fmla="*/ 387054 h 1017790"/>
                <a:gd name="connsiteX20" fmla="*/ 2070022 w 7664420"/>
                <a:gd name="connsiteY20" fmla="*/ 473638 h 1017790"/>
                <a:gd name="connsiteX21" fmla="*/ 2666215 w 7664420"/>
                <a:gd name="connsiteY21" fmla="*/ 532624 h 1017790"/>
                <a:gd name="connsiteX22" fmla="*/ 3203205 w 7664420"/>
                <a:gd name="connsiteY22" fmla="*/ 462418 h 1017790"/>
                <a:gd name="connsiteX23" fmla="*/ 4254628 w 7664420"/>
                <a:gd name="connsiteY23" fmla="*/ 332557 h 1017790"/>
                <a:gd name="connsiteX24" fmla="*/ 4977125 w 7664420"/>
                <a:gd name="connsiteY24" fmla="*/ 371109 h 1017790"/>
                <a:gd name="connsiteX25" fmla="*/ 5733232 w 7664420"/>
                <a:gd name="connsiteY25" fmla="*/ 260465 h 1017790"/>
                <a:gd name="connsiteX26" fmla="*/ 6796376 w 7664420"/>
                <a:gd name="connsiteY26" fmla="*/ 436589 h 1017790"/>
                <a:gd name="connsiteX27" fmla="*/ 7059369 w 7664420"/>
                <a:gd name="connsiteY27" fmla="*/ 471250 h 1017790"/>
                <a:gd name="connsiteX28" fmla="*/ 7595691 w 7664420"/>
                <a:gd name="connsiteY28" fmla="*/ 310953 h 1017790"/>
                <a:gd name="connsiteX29" fmla="*/ 7628131 w 7664420"/>
                <a:gd name="connsiteY29" fmla="*/ 723357 h 1017790"/>
                <a:gd name="connsiteX30" fmla="*/ 7146905 w 7664420"/>
                <a:gd name="connsiteY30" fmla="*/ 737299 h 1017790"/>
                <a:gd name="connsiteX31" fmla="*/ 7023490 w 7664420"/>
                <a:gd name="connsiteY31" fmla="*/ 778621 h 1017790"/>
                <a:gd name="connsiteX32" fmla="*/ 6549377 w 7664420"/>
                <a:gd name="connsiteY32" fmla="*/ 698197 h 1017790"/>
                <a:gd name="connsiteX33" fmla="*/ 5895917 w 7664420"/>
                <a:gd name="connsiteY33" fmla="*/ 782177 h 1017790"/>
                <a:gd name="connsiteX34" fmla="*/ 5424692 w 7664420"/>
                <a:gd name="connsiteY34" fmla="*/ 731689 h 1017790"/>
                <a:gd name="connsiteX35" fmla="*/ 4978795 w 7664420"/>
                <a:gd name="connsiteY35" fmla="*/ 867493 h 1017790"/>
                <a:gd name="connsiteX36" fmla="*/ 4431755 w 7664420"/>
                <a:gd name="connsiteY36" fmla="*/ 922423 h 1017790"/>
                <a:gd name="connsiteX37" fmla="*/ 3954420 w 7664420"/>
                <a:gd name="connsiteY37" fmla="*/ 1017790 h 1017790"/>
                <a:gd name="connsiteX38" fmla="*/ 0 w 7664420"/>
                <a:gd name="connsiteY38" fmla="*/ 1017790 h 101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64420" h="1017790">
                  <a:moveTo>
                    <a:pt x="0" y="1017790"/>
                  </a:moveTo>
                  <a:cubicBezTo>
                    <a:pt x="245" y="836814"/>
                    <a:pt x="142004" y="696661"/>
                    <a:pt x="259271" y="681698"/>
                  </a:cubicBezTo>
                  <a:cubicBezTo>
                    <a:pt x="369820" y="664240"/>
                    <a:pt x="379675" y="660389"/>
                    <a:pt x="487503" y="656539"/>
                  </a:cubicBezTo>
                  <a:cubicBezTo>
                    <a:pt x="443722" y="543826"/>
                    <a:pt x="680247" y="591681"/>
                    <a:pt x="669121" y="685805"/>
                  </a:cubicBezTo>
                  <a:cubicBezTo>
                    <a:pt x="757327" y="723760"/>
                    <a:pt x="780215" y="753556"/>
                    <a:pt x="833041" y="786068"/>
                  </a:cubicBezTo>
                  <a:cubicBezTo>
                    <a:pt x="903486" y="846012"/>
                    <a:pt x="1074627" y="827034"/>
                    <a:pt x="1115137" y="778121"/>
                  </a:cubicBezTo>
                  <a:cubicBezTo>
                    <a:pt x="1203265" y="686710"/>
                    <a:pt x="1285945" y="323157"/>
                    <a:pt x="1363185" y="209976"/>
                  </a:cubicBezTo>
                  <a:cubicBezTo>
                    <a:pt x="1497788" y="-29645"/>
                    <a:pt x="2380788" y="24654"/>
                    <a:pt x="2880059" y="2748"/>
                  </a:cubicBezTo>
                  <a:cubicBezTo>
                    <a:pt x="3297472" y="-396"/>
                    <a:pt x="3509946" y="29751"/>
                    <a:pt x="3769678" y="27825"/>
                  </a:cubicBezTo>
                  <a:cubicBezTo>
                    <a:pt x="3937273" y="20150"/>
                    <a:pt x="4219170" y="-12017"/>
                    <a:pt x="4272462" y="4801"/>
                  </a:cubicBezTo>
                  <a:cubicBezTo>
                    <a:pt x="4419256" y="55145"/>
                    <a:pt x="4476245" y="162637"/>
                    <a:pt x="4530511" y="278296"/>
                  </a:cubicBezTo>
                  <a:cubicBezTo>
                    <a:pt x="4471413" y="293272"/>
                    <a:pt x="4393265" y="270147"/>
                    <a:pt x="4366824" y="238859"/>
                  </a:cubicBezTo>
                  <a:lnTo>
                    <a:pt x="4235077" y="141657"/>
                  </a:lnTo>
                  <a:cubicBezTo>
                    <a:pt x="4197439" y="112555"/>
                    <a:pt x="4105373" y="146049"/>
                    <a:pt x="4138492" y="198590"/>
                  </a:cubicBezTo>
                  <a:cubicBezTo>
                    <a:pt x="4142769" y="222473"/>
                    <a:pt x="4208729" y="198364"/>
                    <a:pt x="4252575" y="279516"/>
                  </a:cubicBezTo>
                  <a:lnTo>
                    <a:pt x="4009683" y="293622"/>
                  </a:lnTo>
                  <a:cubicBezTo>
                    <a:pt x="3974839" y="298286"/>
                    <a:pt x="3885566" y="245800"/>
                    <a:pt x="3842557" y="217807"/>
                  </a:cubicBezTo>
                  <a:cubicBezTo>
                    <a:pt x="3721283" y="196631"/>
                    <a:pt x="3420398" y="295198"/>
                    <a:pt x="3228366" y="323008"/>
                  </a:cubicBezTo>
                  <a:cubicBezTo>
                    <a:pt x="3035522" y="362699"/>
                    <a:pt x="2921601" y="331633"/>
                    <a:pt x="2750529" y="333224"/>
                  </a:cubicBezTo>
                  <a:cubicBezTo>
                    <a:pt x="2653908" y="355702"/>
                    <a:pt x="2521909" y="386347"/>
                    <a:pt x="2400795" y="387054"/>
                  </a:cubicBezTo>
                  <a:cubicBezTo>
                    <a:pt x="2316500" y="395663"/>
                    <a:pt x="2021250" y="449830"/>
                    <a:pt x="2070022" y="473638"/>
                  </a:cubicBezTo>
                  <a:cubicBezTo>
                    <a:pt x="2266031" y="472436"/>
                    <a:pt x="2481091" y="512055"/>
                    <a:pt x="2666215" y="532624"/>
                  </a:cubicBezTo>
                  <a:lnTo>
                    <a:pt x="3203205" y="462418"/>
                  </a:lnTo>
                  <a:cubicBezTo>
                    <a:pt x="3553679" y="419131"/>
                    <a:pt x="3860611" y="310530"/>
                    <a:pt x="4254628" y="332557"/>
                  </a:cubicBezTo>
                  <a:cubicBezTo>
                    <a:pt x="4508161" y="326358"/>
                    <a:pt x="4742642" y="377308"/>
                    <a:pt x="4977125" y="371109"/>
                  </a:cubicBezTo>
                  <a:cubicBezTo>
                    <a:pt x="5229161" y="334228"/>
                    <a:pt x="5611824" y="253803"/>
                    <a:pt x="5733232" y="260465"/>
                  </a:cubicBezTo>
                  <a:cubicBezTo>
                    <a:pt x="5966056" y="261115"/>
                    <a:pt x="6441088" y="384231"/>
                    <a:pt x="6796376" y="436589"/>
                  </a:cubicBezTo>
                  <a:cubicBezTo>
                    <a:pt x="6894018" y="444514"/>
                    <a:pt x="6978055" y="455161"/>
                    <a:pt x="7059369" y="471250"/>
                  </a:cubicBezTo>
                  <a:cubicBezTo>
                    <a:pt x="7238143" y="417818"/>
                    <a:pt x="7563874" y="271857"/>
                    <a:pt x="7595691" y="310953"/>
                  </a:cubicBezTo>
                  <a:cubicBezTo>
                    <a:pt x="7664562" y="405785"/>
                    <a:pt x="7692614" y="568654"/>
                    <a:pt x="7628131" y="723357"/>
                  </a:cubicBezTo>
                  <a:cubicBezTo>
                    <a:pt x="7592908" y="768825"/>
                    <a:pt x="7307314" y="732652"/>
                    <a:pt x="7146905" y="737299"/>
                  </a:cubicBezTo>
                  <a:lnTo>
                    <a:pt x="7023490" y="778621"/>
                  </a:lnTo>
                  <a:cubicBezTo>
                    <a:pt x="6940745" y="783563"/>
                    <a:pt x="6719207" y="663320"/>
                    <a:pt x="6549377" y="698197"/>
                  </a:cubicBezTo>
                  <a:cubicBezTo>
                    <a:pt x="6331557" y="726190"/>
                    <a:pt x="6119180" y="770512"/>
                    <a:pt x="5895917" y="782177"/>
                  </a:cubicBezTo>
                  <a:cubicBezTo>
                    <a:pt x="5733399" y="789841"/>
                    <a:pt x="5581767" y="748518"/>
                    <a:pt x="5424692" y="731689"/>
                  </a:cubicBezTo>
                  <a:cubicBezTo>
                    <a:pt x="5320510" y="729786"/>
                    <a:pt x="5161898" y="842181"/>
                    <a:pt x="4978795" y="867493"/>
                  </a:cubicBezTo>
                  <a:cubicBezTo>
                    <a:pt x="4796448" y="885803"/>
                    <a:pt x="4614102" y="890505"/>
                    <a:pt x="4431755" y="922423"/>
                  </a:cubicBezTo>
                  <a:lnTo>
                    <a:pt x="3954420" y="1017790"/>
                  </a:lnTo>
                  <a:lnTo>
                    <a:pt x="0" y="10177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
        <p:nvSpPr>
          <p:cNvPr id="6" name="Donut 5"/>
          <p:cNvSpPr/>
          <p:nvPr/>
        </p:nvSpPr>
        <p:spPr>
          <a:xfrm>
            <a:off x="3873577" y="1892829"/>
            <a:ext cx="4416491" cy="4416491"/>
          </a:xfrm>
          <a:prstGeom prst="donut">
            <a:avLst>
              <a:gd name="adj" fmla="val 24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7" name="Oval 6"/>
          <p:cNvSpPr/>
          <p:nvPr/>
        </p:nvSpPr>
        <p:spPr>
          <a:xfrm>
            <a:off x="7608416" y="3571736"/>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8" name="Oval 7"/>
          <p:cNvSpPr/>
          <p:nvPr/>
        </p:nvSpPr>
        <p:spPr>
          <a:xfrm>
            <a:off x="3450107" y="3571736"/>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9" name="Oval 8"/>
          <p:cNvSpPr/>
          <p:nvPr/>
        </p:nvSpPr>
        <p:spPr>
          <a:xfrm>
            <a:off x="4506224" y="1656910"/>
            <a:ext cx="1056117" cy="1056117"/>
          </a:xfrm>
          <a:prstGeom prst="ellipse">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grpSp>
        <p:nvGrpSpPr>
          <p:cNvPr id="10" name="Group 9"/>
          <p:cNvGrpSpPr/>
          <p:nvPr/>
        </p:nvGrpSpPr>
        <p:grpSpPr>
          <a:xfrm>
            <a:off x="8886287" y="3502439"/>
            <a:ext cx="2797759" cy="1194712"/>
            <a:chOff x="3017859" y="4310610"/>
            <a:chExt cx="1870812" cy="896034"/>
          </a:xfrm>
        </p:grpSpPr>
        <p:sp>
          <p:nvSpPr>
            <p:cNvPr id="11" name="TextBox 10"/>
            <p:cNvSpPr txBox="1"/>
            <p:nvPr/>
          </p:nvSpPr>
          <p:spPr>
            <a:xfrm>
              <a:off x="3021856" y="4560313"/>
              <a:ext cx="1866815" cy="646331"/>
            </a:xfrm>
            <a:prstGeom prst="rect">
              <a:avLst/>
            </a:prstGeom>
            <a:noFill/>
          </p:spPr>
          <p:txBody>
            <a:bodyPr wrap="square" rtlCol="0">
              <a:spAutoFit/>
            </a:bodyPr>
            <a:lstStyle/>
            <a:p>
              <a:r>
                <a:rPr lang="id-ID" altLang="ko-KR" sz="1600" dirty="0">
                  <a:cs typeface="Arial" pitchFamily="34" charset="0"/>
                </a:rPr>
                <a:t>Pneumonia, Urinary tract infection, HIV, Herpes zooster, Influenza and RSV</a:t>
              </a:r>
              <a:endParaRPr lang="en-US" altLang="ko-KR" sz="1600" dirty="0">
                <a:cs typeface="Arial" pitchFamily="34" charset="0"/>
              </a:endParaRPr>
            </a:p>
          </p:txBody>
        </p:sp>
        <p:sp>
          <p:nvSpPr>
            <p:cNvPr id="12" name="TextBox 11"/>
            <p:cNvSpPr txBox="1"/>
            <p:nvPr/>
          </p:nvSpPr>
          <p:spPr>
            <a:xfrm>
              <a:off x="3017859" y="4310610"/>
              <a:ext cx="1870812" cy="253916"/>
            </a:xfrm>
            <a:prstGeom prst="rect">
              <a:avLst/>
            </a:prstGeom>
            <a:noFill/>
          </p:spPr>
          <p:txBody>
            <a:bodyPr wrap="square" rtlCol="0">
              <a:spAutoFit/>
            </a:bodyPr>
            <a:lstStyle/>
            <a:p>
              <a:r>
                <a:rPr lang="id-ID" altLang="ko-KR" sz="1600" b="1" dirty="0">
                  <a:cs typeface="Arial" pitchFamily="34" charset="0"/>
                </a:rPr>
                <a:t>Infectious Disease</a:t>
              </a:r>
              <a:endParaRPr lang="ko-KR" altLang="en-US" sz="1600" b="1" dirty="0">
                <a:cs typeface="Arial" pitchFamily="34" charset="0"/>
              </a:endParaRPr>
            </a:p>
          </p:txBody>
        </p:sp>
      </p:grpSp>
      <p:grpSp>
        <p:nvGrpSpPr>
          <p:cNvPr id="13" name="Group 12"/>
          <p:cNvGrpSpPr/>
          <p:nvPr/>
        </p:nvGrpSpPr>
        <p:grpSpPr>
          <a:xfrm>
            <a:off x="513932" y="3503244"/>
            <a:ext cx="2797759" cy="1440933"/>
            <a:chOff x="3017859" y="4310610"/>
            <a:chExt cx="1870812" cy="1080700"/>
          </a:xfrm>
        </p:grpSpPr>
        <p:sp>
          <p:nvSpPr>
            <p:cNvPr id="14" name="TextBox 13"/>
            <p:cNvSpPr txBox="1"/>
            <p:nvPr/>
          </p:nvSpPr>
          <p:spPr>
            <a:xfrm>
              <a:off x="3021856" y="4560313"/>
              <a:ext cx="1866815" cy="830997"/>
            </a:xfrm>
            <a:prstGeom prst="rect">
              <a:avLst/>
            </a:prstGeom>
            <a:noFill/>
          </p:spPr>
          <p:txBody>
            <a:bodyPr wrap="square" rtlCol="0">
              <a:spAutoFit/>
            </a:bodyPr>
            <a:lstStyle/>
            <a:p>
              <a:pPr algn="r"/>
              <a:r>
                <a:rPr lang="id-ID" altLang="ko-KR" sz="1600" dirty="0">
                  <a:cs typeface="Arial" pitchFamily="34" charset="0"/>
                </a:rPr>
                <a:t>Breast disease, prostate cancer, lung cancer, GI malignancies, Intracranial Neoplasm, Skin cancer</a:t>
              </a:r>
              <a:endParaRPr lang="en-US" altLang="ko-KR" sz="1600" dirty="0">
                <a:cs typeface="Arial" pitchFamily="34" charset="0"/>
              </a:endParaRPr>
            </a:p>
          </p:txBody>
        </p:sp>
        <p:sp>
          <p:nvSpPr>
            <p:cNvPr id="15" name="TextBox 14"/>
            <p:cNvSpPr txBox="1"/>
            <p:nvPr/>
          </p:nvSpPr>
          <p:spPr>
            <a:xfrm>
              <a:off x="3017859" y="4310610"/>
              <a:ext cx="1870812" cy="253916"/>
            </a:xfrm>
            <a:prstGeom prst="rect">
              <a:avLst/>
            </a:prstGeom>
            <a:noFill/>
          </p:spPr>
          <p:txBody>
            <a:bodyPr wrap="square" rtlCol="0">
              <a:spAutoFit/>
            </a:bodyPr>
            <a:lstStyle/>
            <a:p>
              <a:pPr algn="r"/>
              <a:r>
                <a:rPr lang="id-ID" altLang="ko-KR" sz="1600" b="1" dirty="0">
                  <a:cs typeface="Arial" pitchFamily="34" charset="0"/>
                </a:rPr>
                <a:t>Oncology</a:t>
              </a:r>
              <a:endParaRPr lang="ko-KR" altLang="en-US" sz="1600" b="1" dirty="0">
                <a:cs typeface="Arial" pitchFamily="34" charset="0"/>
              </a:endParaRPr>
            </a:p>
          </p:txBody>
        </p:sp>
      </p:grpSp>
      <p:grpSp>
        <p:nvGrpSpPr>
          <p:cNvPr id="16" name="Group 15"/>
          <p:cNvGrpSpPr/>
          <p:nvPr/>
        </p:nvGrpSpPr>
        <p:grpSpPr>
          <a:xfrm>
            <a:off x="1363569" y="1587612"/>
            <a:ext cx="2797759" cy="1933376"/>
            <a:chOff x="3017859" y="4310610"/>
            <a:chExt cx="1870812" cy="1450032"/>
          </a:xfrm>
        </p:grpSpPr>
        <p:sp>
          <p:nvSpPr>
            <p:cNvPr id="17" name="TextBox 16"/>
            <p:cNvSpPr txBox="1"/>
            <p:nvPr/>
          </p:nvSpPr>
          <p:spPr>
            <a:xfrm>
              <a:off x="3021856" y="4560313"/>
              <a:ext cx="1866815" cy="1200329"/>
            </a:xfrm>
            <a:prstGeom prst="rect">
              <a:avLst/>
            </a:prstGeom>
            <a:noFill/>
          </p:spPr>
          <p:txBody>
            <a:bodyPr wrap="square" rtlCol="0">
              <a:spAutoFit/>
            </a:bodyPr>
            <a:lstStyle/>
            <a:p>
              <a:pPr algn="r"/>
              <a:r>
                <a:rPr lang="id-ID" altLang="ko-KR" sz="1600" dirty="0">
                  <a:cs typeface="Arial" pitchFamily="34" charset="0"/>
                </a:rPr>
                <a:t>Osteoarthritis, osteoporosis, Hip fractures, Myophaties, polimyalgia rheumatica, giant cell arteritis, back pain, spinal stenosis, foot problems, fibromyalgia, </a:t>
              </a:r>
              <a:endParaRPr lang="en-US" altLang="ko-KR" sz="1600" dirty="0">
                <a:cs typeface="Arial" pitchFamily="34" charset="0"/>
              </a:endParaRPr>
            </a:p>
          </p:txBody>
        </p:sp>
        <p:sp>
          <p:nvSpPr>
            <p:cNvPr id="18" name="TextBox 17"/>
            <p:cNvSpPr txBox="1"/>
            <p:nvPr/>
          </p:nvSpPr>
          <p:spPr>
            <a:xfrm>
              <a:off x="3017859" y="4310610"/>
              <a:ext cx="1870812" cy="253916"/>
            </a:xfrm>
            <a:prstGeom prst="rect">
              <a:avLst/>
            </a:prstGeom>
            <a:noFill/>
          </p:spPr>
          <p:txBody>
            <a:bodyPr wrap="square" rtlCol="0">
              <a:spAutoFit/>
            </a:bodyPr>
            <a:lstStyle/>
            <a:p>
              <a:pPr algn="r"/>
              <a:r>
                <a:rPr lang="id-ID" altLang="ko-KR" sz="1600" b="1" dirty="0">
                  <a:cs typeface="Arial" pitchFamily="34" charset="0"/>
                </a:rPr>
                <a:t>Mobility and Rheumatology</a:t>
              </a:r>
              <a:endParaRPr lang="ko-KR" altLang="en-US" sz="1600" b="1" dirty="0">
                <a:cs typeface="Arial" pitchFamily="34" charset="0"/>
              </a:endParaRPr>
            </a:p>
          </p:txBody>
        </p:sp>
      </p:grpSp>
      <p:sp>
        <p:nvSpPr>
          <p:cNvPr id="19" name="Oval 18"/>
          <p:cNvSpPr/>
          <p:nvPr/>
        </p:nvSpPr>
        <p:spPr>
          <a:xfrm>
            <a:off x="6912091" y="1823378"/>
            <a:ext cx="1056117" cy="1056117"/>
          </a:xfrm>
          <a:prstGeom prst="ellipse">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grpSp>
        <p:nvGrpSpPr>
          <p:cNvPr id="20" name="Group 19"/>
          <p:cNvGrpSpPr/>
          <p:nvPr/>
        </p:nvGrpSpPr>
        <p:grpSpPr>
          <a:xfrm>
            <a:off x="8290069" y="1754080"/>
            <a:ext cx="2797759" cy="1194712"/>
            <a:chOff x="3017859" y="4310610"/>
            <a:chExt cx="1870812" cy="896034"/>
          </a:xfrm>
        </p:grpSpPr>
        <p:sp>
          <p:nvSpPr>
            <p:cNvPr id="21" name="TextBox 20"/>
            <p:cNvSpPr txBox="1"/>
            <p:nvPr/>
          </p:nvSpPr>
          <p:spPr>
            <a:xfrm>
              <a:off x="3021856" y="4560313"/>
              <a:ext cx="1866815" cy="646331"/>
            </a:xfrm>
            <a:prstGeom prst="rect">
              <a:avLst/>
            </a:prstGeom>
            <a:noFill/>
          </p:spPr>
          <p:txBody>
            <a:bodyPr wrap="square" rtlCol="0">
              <a:spAutoFit/>
            </a:bodyPr>
            <a:lstStyle/>
            <a:p>
              <a:r>
                <a:rPr lang="id-ID" altLang="ko-KR" sz="1600" dirty="0">
                  <a:cs typeface="Arial" pitchFamily="34" charset="0"/>
                </a:rPr>
                <a:t>Renal disease, end-stage renal disease, fluid and </a:t>
              </a:r>
              <a:r>
                <a:rPr lang="id-ID" altLang="ko-KR" sz="1600" dirty="0" err="1">
                  <a:cs typeface="Arial" pitchFamily="34" charset="0"/>
                </a:rPr>
                <a:t>electrolyte</a:t>
              </a:r>
              <a:r>
                <a:rPr lang="id-ID" altLang="ko-KR" sz="1600" dirty="0">
                  <a:cs typeface="Arial" pitchFamily="34" charset="0"/>
                </a:rPr>
                <a:t> </a:t>
              </a:r>
              <a:r>
                <a:rPr lang="id-ID" altLang="ko-KR" sz="1600" dirty="0" err="1">
                  <a:cs typeface="Arial" pitchFamily="34" charset="0"/>
                </a:rPr>
                <a:t>imbalance</a:t>
              </a:r>
              <a:r>
                <a:rPr lang="id-ID" altLang="ko-KR" sz="1600" dirty="0">
                  <a:cs typeface="Arial" pitchFamily="34" charset="0"/>
                </a:rPr>
                <a:t>, UTI, </a:t>
              </a:r>
              <a:r>
                <a:rPr lang="id-ID" altLang="ko-KR" sz="1600" dirty="0" err="1">
                  <a:cs typeface="Arial" pitchFamily="34" charset="0"/>
                </a:rPr>
                <a:t>incontinence</a:t>
              </a:r>
              <a:endParaRPr lang="en-US" altLang="ko-KR" sz="1600" dirty="0">
                <a:cs typeface="Arial" pitchFamily="34" charset="0"/>
              </a:endParaRPr>
            </a:p>
          </p:txBody>
        </p:sp>
        <p:sp>
          <p:nvSpPr>
            <p:cNvPr id="22" name="TextBox 21"/>
            <p:cNvSpPr txBox="1"/>
            <p:nvPr/>
          </p:nvSpPr>
          <p:spPr>
            <a:xfrm>
              <a:off x="3017859" y="4310610"/>
              <a:ext cx="1870812" cy="253916"/>
            </a:xfrm>
            <a:prstGeom prst="rect">
              <a:avLst/>
            </a:prstGeom>
            <a:noFill/>
          </p:spPr>
          <p:txBody>
            <a:bodyPr wrap="square" rtlCol="0">
              <a:spAutoFit/>
            </a:bodyPr>
            <a:lstStyle/>
            <a:p>
              <a:r>
                <a:rPr lang="id-ID" altLang="ko-KR" sz="1600" b="1" dirty="0">
                  <a:cs typeface="Arial" pitchFamily="34" charset="0"/>
                </a:rPr>
                <a:t>Nephrology</a:t>
              </a:r>
              <a:endParaRPr lang="ko-KR" altLang="en-US" sz="1600" b="1" dirty="0">
                <a:cs typeface="Arial" pitchFamily="34" charset="0"/>
              </a:endParaRPr>
            </a:p>
          </p:txBody>
        </p:sp>
      </p:grpSp>
      <p:sp>
        <p:nvSpPr>
          <p:cNvPr id="23" name="Freeform 50">
            <a:extLst>
              <a:ext uri="{FF2B5EF4-FFF2-40B4-BE49-F238E27FC236}">
                <a16:creationId xmlns:a16="http://schemas.microsoft.com/office/drawing/2014/main" id="{9598CB4F-9330-4607-8A3E-228B5388DCBE}"/>
              </a:ext>
            </a:extLst>
          </p:cNvPr>
          <p:cNvSpPr>
            <a:spLocks noChangeAspect="1"/>
          </p:cNvSpPr>
          <p:nvPr/>
        </p:nvSpPr>
        <p:spPr>
          <a:xfrm>
            <a:off x="7200149" y="2148212"/>
            <a:ext cx="480000" cy="405333"/>
          </a:xfrm>
          <a:custGeom>
            <a:avLst/>
            <a:gdLst/>
            <a:ahLst/>
            <a:cxnLst/>
            <a:rect l="l" t="t" r="r" b="b"/>
            <a:pathLst>
              <a:path w="3213653" h="2719059">
                <a:moveTo>
                  <a:pt x="1378151" y="1333546"/>
                </a:moveTo>
                <a:cubicBezTo>
                  <a:pt x="1319627" y="1375402"/>
                  <a:pt x="1250513" y="1400241"/>
                  <a:pt x="1177640" y="1404742"/>
                </a:cubicBezTo>
                <a:cubicBezTo>
                  <a:pt x="1183273" y="1421668"/>
                  <a:pt x="1185388" y="1439329"/>
                  <a:pt x="1185029" y="1457608"/>
                </a:cubicBezTo>
                <a:lnTo>
                  <a:pt x="1182201" y="1517198"/>
                </a:lnTo>
                <a:cubicBezTo>
                  <a:pt x="1256472" y="1514781"/>
                  <a:pt x="1326341" y="1484168"/>
                  <a:pt x="1378151" y="1432005"/>
                </a:cubicBezTo>
                <a:close/>
                <a:moveTo>
                  <a:pt x="1765736" y="0"/>
                </a:moveTo>
                <a:cubicBezTo>
                  <a:pt x="1820598" y="0"/>
                  <a:pt x="1865072" y="44474"/>
                  <a:pt x="1865072" y="99336"/>
                </a:cubicBezTo>
                <a:lnTo>
                  <a:pt x="1865072" y="1145199"/>
                </a:lnTo>
                <a:cubicBezTo>
                  <a:pt x="1927584" y="1198906"/>
                  <a:pt x="2002197" y="1234373"/>
                  <a:pt x="2081262" y="1252128"/>
                </a:cubicBezTo>
                <a:cubicBezTo>
                  <a:pt x="2096727" y="1219747"/>
                  <a:pt x="2112543" y="1186289"/>
                  <a:pt x="2123992" y="1149920"/>
                </a:cubicBezTo>
                <a:cubicBezTo>
                  <a:pt x="1899600" y="1041464"/>
                  <a:pt x="1832282" y="585198"/>
                  <a:pt x="1933258" y="437473"/>
                </a:cubicBezTo>
                <a:cubicBezTo>
                  <a:pt x="2028156" y="327848"/>
                  <a:pt x="2131647" y="265468"/>
                  <a:pt x="2345195" y="261608"/>
                </a:cubicBezTo>
                <a:cubicBezTo>
                  <a:pt x="2375702" y="261056"/>
                  <a:pt x="2408455" y="261699"/>
                  <a:pt x="2443750" y="263569"/>
                </a:cubicBezTo>
                <a:cubicBezTo>
                  <a:pt x="2954244" y="291618"/>
                  <a:pt x="3189856" y="886259"/>
                  <a:pt x="3206686" y="1323824"/>
                </a:cubicBezTo>
                <a:cubicBezTo>
                  <a:pt x="3247823" y="2015701"/>
                  <a:pt x="3103839" y="2270013"/>
                  <a:pt x="2853267" y="2462617"/>
                </a:cubicBezTo>
                <a:cubicBezTo>
                  <a:pt x="2511068" y="2735627"/>
                  <a:pt x="2157650" y="2470097"/>
                  <a:pt x="2084722" y="2170906"/>
                </a:cubicBezTo>
                <a:cubicBezTo>
                  <a:pt x="2058544" y="2038140"/>
                  <a:pt x="2127730" y="1922204"/>
                  <a:pt x="2202528" y="1800658"/>
                </a:cubicBezTo>
                <a:lnTo>
                  <a:pt x="2143866" y="1730900"/>
                </a:lnTo>
                <a:cubicBezTo>
                  <a:pt x="2096151" y="1741682"/>
                  <a:pt x="2046910" y="1746675"/>
                  <a:pt x="1997032" y="1746402"/>
                </a:cubicBezTo>
                <a:lnTo>
                  <a:pt x="1887189" y="1736891"/>
                </a:lnTo>
                <a:lnTo>
                  <a:pt x="1887189" y="2619722"/>
                </a:lnTo>
                <a:cubicBezTo>
                  <a:pt x="1887189" y="2674584"/>
                  <a:pt x="1842715" y="2719058"/>
                  <a:pt x="1787853" y="2719058"/>
                </a:cubicBezTo>
                <a:cubicBezTo>
                  <a:pt x="1732991" y="2719058"/>
                  <a:pt x="1688517" y="2674584"/>
                  <a:pt x="1688517" y="2619722"/>
                </a:cubicBezTo>
                <a:lnTo>
                  <a:pt x="1688517" y="1730093"/>
                </a:lnTo>
                <a:cubicBezTo>
                  <a:pt x="1688517" y="1710960"/>
                  <a:pt x="1693926" y="1693091"/>
                  <a:pt x="1704798" y="1678857"/>
                </a:cubicBezTo>
                <a:cubicBezTo>
                  <a:pt x="1659024" y="1659660"/>
                  <a:pt x="1616387" y="1633873"/>
                  <a:pt x="1576823" y="1603655"/>
                </a:cubicBezTo>
                <a:lnTo>
                  <a:pt x="1576823" y="2619723"/>
                </a:lnTo>
                <a:cubicBezTo>
                  <a:pt x="1576823" y="2674585"/>
                  <a:pt x="1532349" y="2719059"/>
                  <a:pt x="1477487" y="2719059"/>
                </a:cubicBezTo>
                <a:cubicBezTo>
                  <a:pt x="1422625" y="2719059"/>
                  <a:pt x="1378151" y="2674585"/>
                  <a:pt x="1378151" y="2619723"/>
                </a:cubicBezTo>
                <a:lnTo>
                  <a:pt x="1378151" y="1615564"/>
                </a:lnTo>
                <a:cubicBezTo>
                  <a:pt x="1313743" y="1650180"/>
                  <a:pt x="1240907" y="1668612"/>
                  <a:pt x="1165758" y="1668570"/>
                </a:cubicBezTo>
                <a:lnTo>
                  <a:pt x="1143358" y="1665899"/>
                </a:lnTo>
                <a:cubicBezTo>
                  <a:pt x="1108602" y="1733381"/>
                  <a:pt x="1056017" y="1769960"/>
                  <a:pt x="1011125" y="1833465"/>
                </a:cubicBezTo>
                <a:cubicBezTo>
                  <a:pt x="1085923" y="1955011"/>
                  <a:pt x="1155109" y="2070947"/>
                  <a:pt x="1128931" y="2203713"/>
                </a:cubicBezTo>
                <a:cubicBezTo>
                  <a:pt x="1056003" y="2502904"/>
                  <a:pt x="702585" y="2768434"/>
                  <a:pt x="360386" y="2495424"/>
                </a:cubicBezTo>
                <a:cubicBezTo>
                  <a:pt x="109814" y="2302820"/>
                  <a:pt x="-34170" y="2048508"/>
                  <a:pt x="6967" y="1356631"/>
                </a:cubicBezTo>
                <a:cubicBezTo>
                  <a:pt x="23797" y="919066"/>
                  <a:pt x="259409" y="324425"/>
                  <a:pt x="769903" y="296376"/>
                </a:cubicBezTo>
                <a:cubicBezTo>
                  <a:pt x="805198" y="294506"/>
                  <a:pt x="837951" y="293863"/>
                  <a:pt x="868458" y="294415"/>
                </a:cubicBezTo>
                <a:cubicBezTo>
                  <a:pt x="1082006" y="298276"/>
                  <a:pt x="1185497" y="360655"/>
                  <a:pt x="1280395" y="470280"/>
                </a:cubicBezTo>
                <a:cubicBezTo>
                  <a:pt x="1381371" y="618005"/>
                  <a:pt x="1314053" y="1074271"/>
                  <a:pt x="1089661" y="1182727"/>
                </a:cubicBezTo>
                <a:cubicBezTo>
                  <a:pt x="1098183" y="1209798"/>
                  <a:pt x="1109125" y="1235256"/>
                  <a:pt x="1120578" y="1259840"/>
                </a:cubicBezTo>
                <a:cubicBezTo>
                  <a:pt x="1123656" y="1260899"/>
                  <a:pt x="1126770" y="1260948"/>
                  <a:pt x="1129891" y="1260950"/>
                </a:cubicBezTo>
                <a:cubicBezTo>
                  <a:pt x="1227949" y="1261006"/>
                  <a:pt x="1320161" y="1214330"/>
                  <a:pt x="1378151" y="1135267"/>
                </a:cubicBezTo>
                <a:lnTo>
                  <a:pt x="1378151" y="118395"/>
                </a:lnTo>
                <a:cubicBezTo>
                  <a:pt x="1378151" y="63533"/>
                  <a:pt x="1422625" y="19059"/>
                  <a:pt x="1477487" y="19059"/>
                </a:cubicBezTo>
                <a:cubicBezTo>
                  <a:pt x="1532349" y="19059"/>
                  <a:pt x="1576823" y="63533"/>
                  <a:pt x="1576823" y="118395"/>
                </a:cubicBezTo>
                <a:lnTo>
                  <a:pt x="1576823" y="1413063"/>
                </a:lnTo>
                <a:cubicBezTo>
                  <a:pt x="1680597" y="1536757"/>
                  <a:pt x="1834575" y="1607590"/>
                  <a:pt x="1997786" y="1608484"/>
                </a:cubicBezTo>
                <a:lnTo>
                  <a:pt x="2057480" y="1605248"/>
                </a:lnTo>
                <a:cubicBezTo>
                  <a:pt x="2038910" y="1561698"/>
                  <a:pt x="2027992" y="1505121"/>
                  <a:pt x="2028624" y="1424801"/>
                </a:cubicBezTo>
                <a:lnTo>
                  <a:pt x="2034537" y="1382501"/>
                </a:lnTo>
                <a:cubicBezTo>
                  <a:pt x="1972012" y="1367348"/>
                  <a:pt x="1912047" y="1342676"/>
                  <a:pt x="1856155" y="1310037"/>
                </a:cubicBezTo>
                <a:cubicBezTo>
                  <a:pt x="1840993" y="1344880"/>
                  <a:pt x="1806188" y="1369059"/>
                  <a:pt x="1765736" y="1369059"/>
                </a:cubicBezTo>
                <a:cubicBezTo>
                  <a:pt x="1710874" y="1369059"/>
                  <a:pt x="1666400" y="1324585"/>
                  <a:pt x="1666400" y="1269723"/>
                </a:cubicBezTo>
                <a:lnTo>
                  <a:pt x="1666400" y="99336"/>
                </a:lnTo>
                <a:cubicBezTo>
                  <a:pt x="1666400" y="44474"/>
                  <a:pt x="1710874" y="0"/>
                  <a:pt x="1765736"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4" name="Freeform 107">
            <a:extLst>
              <a:ext uri="{FF2B5EF4-FFF2-40B4-BE49-F238E27FC236}">
                <a16:creationId xmlns:a16="http://schemas.microsoft.com/office/drawing/2014/main" id="{87BFF4CB-A687-4CC8-B34F-62CDE65C204C}"/>
              </a:ext>
            </a:extLst>
          </p:cNvPr>
          <p:cNvSpPr>
            <a:spLocks noChangeAspect="1"/>
          </p:cNvSpPr>
          <p:nvPr/>
        </p:nvSpPr>
        <p:spPr>
          <a:xfrm>
            <a:off x="4957322" y="1968572"/>
            <a:ext cx="153921" cy="480000"/>
          </a:xfrm>
          <a:custGeom>
            <a:avLst/>
            <a:gdLst>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25685 w 779830"/>
              <a:gd name="connsiteY0" fmla="*/ 1331843 h 2449001"/>
              <a:gd name="connsiteX1" fmla="*/ 537004 w 779830"/>
              <a:gd name="connsiteY1" fmla="*/ 1379551 h 2449001"/>
              <a:gd name="connsiteX2" fmla="*/ 758434 w 779830"/>
              <a:gd name="connsiteY2" fmla="*/ 1406369 h 2449001"/>
              <a:gd name="connsiteX3" fmla="*/ 620492 w 779830"/>
              <a:gd name="connsiteY3" fmla="*/ 1741335 h 2449001"/>
              <a:gd name="connsiteX4" fmla="*/ 604589 w 779830"/>
              <a:gd name="connsiteY4" fmla="*/ 2441050 h 2449001"/>
              <a:gd name="connsiteX5" fmla="*/ 314367 w 779830"/>
              <a:gd name="connsiteY5" fmla="*/ 2445025 h 2449001"/>
              <a:gd name="connsiteX6" fmla="*/ 207024 w 779830"/>
              <a:gd name="connsiteY6" fmla="*/ 1673750 h 2449001"/>
              <a:gd name="connsiteX7" fmla="*/ 203049 w 779830"/>
              <a:gd name="connsiteY7" fmla="*/ 2441050 h 2449001"/>
              <a:gd name="connsiteX8" fmla="*/ 131487 w 779830"/>
              <a:gd name="connsiteY8" fmla="*/ 2449001 h 2449001"/>
              <a:gd name="connsiteX9" fmla="*/ 290 w 779830"/>
              <a:gd name="connsiteY9" fmla="*/ 1701579 h 2449001"/>
              <a:gd name="connsiteX10" fmla="*/ 95803 w 779830"/>
              <a:gd name="connsiteY10" fmla="*/ 1597201 h 2449001"/>
              <a:gd name="connsiteX11" fmla="*/ 84332 w 779830"/>
              <a:gd name="connsiteY11" fmla="*/ 1389262 h 2449001"/>
              <a:gd name="connsiteX12" fmla="*/ 334245 w 779830"/>
              <a:gd name="connsiteY12" fmla="*/ 1375575 h 2449001"/>
              <a:gd name="connsiteX13" fmla="*/ 425685 w 779830"/>
              <a:gd name="connsiteY13" fmla="*/ 1331843 h 2449001"/>
              <a:gd name="connsiteX14" fmla="*/ 238828 w 779830"/>
              <a:gd name="connsiteY14" fmla="*/ 0 h 2449001"/>
              <a:gd name="connsiteX15" fmla="*/ 552904 w 779830"/>
              <a:gd name="connsiteY15" fmla="*/ 0 h 2449001"/>
              <a:gd name="connsiteX16" fmla="*/ 684102 w 779830"/>
              <a:gd name="connsiteY16" fmla="*/ 962108 h 2449001"/>
              <a:gd name="connsiteX17" fmla="*/ 719882 w 779830"/>
              <a:gd name="connsiteY17" fmla="*/ 1307990 h 2449001"/>
              <a:gd name="connsiteX18" fmla="*/ 409781 w 779830"/>
              <a:gd name="connsiteY18" fmla="*/ 1268233 h 2449001"/>
              <a:gd name="connsiteX19" fmla="*/ 99681 w 779830"/>
              <a:gd name="connsiteY19" fmla="*/ 1288111 h 2449001"/>
              <a:gd name="connsiteX20" fmla="*/ 119559 w 779830"/>
              <a:gd name="connsiteY20" fmla="*/ 1017766 h 2449001"/>
              <a:gd name="connsiteX21" fmla="*/ 238828 w 779830"/>
              <a:gd name="connsiteY21" fmla="*/ 0 h 2449001"/>
              <a:gd name="connsiteX0" fmla="*/ 425766 w 779911"/>
              <a:gd name="connsiteY0" fmla="*/ 1331843 h 2449001"/>
              <a:gd name="connsiteX1" fmla="*/ 537085 w 779911"/>
              <a:gd name="connsiteY1" fmla="*/ 1379551 h 2449001"/>
              <a:gd name="connsiteX2" fmla="*/ 758515 w 779911"/>
              <a:gd name="connsiteY2" fmla="*/ 1406369 h 2449001"/>
              <a:gd name="connsiteX3" fmla="*/ 620573 w 779911"/>
              <a:gd name="connsiteY3" fmla="*/ 1741335 h 2449001"/>
              <a:gd name="connsiteX4" fmla="*/ 604670 w 779911"/>
              <a:gd name="connsiteY4" fmla="*/ 2441050 h 2449001"/>
              <a:gd name="connsiteX5" fmla="*/ 314448 w 779911"/>
              <a:gd name="connsiteY5" fmla="*/ 2445025 h 2449001"/>
              <a:gd name="connsiteX6" fmla="*/ 207105 w 779911"/>
              <a:gd name="connsiteY6" fmla="*/ 1673750 h 2449001"/>
              <a:gd name="connsiteX7" fmla="*/ 203130 w 779911"/>
              <a:gd name="connsiteY7" fmla="*/ 2441050 h 2449001"/>
              <a:gd name="connsiteX8" fmla="*/ 131568 w 779911"/>
              <a:gd name="connsiteY8" fmla="*/ 2449001 h 2449001"/>
              <a:gd name="connsiteX9" fmla="*/ 371 w 779911"/>
              <a:gd name="connsiteY9" fmla="*/ 1701579 h 2449001"/>
              <a:gd name="connsiteX10" fmla="*/ 95884 w 779911"/>
              <a:gd name="connsiteY10" fmla="*/ 1597201 h 2449001"/>
              <a:gd name="connsiteX11" fmla="*/ 84413 w 779911"/>
              <a:gd name="connsiteY11" fmla="*/ 1389262 h 2449001"/>
              <a:gd name="connsiteX12" fmla="*/ 334326 w 779911"/>
              <a:gd name="connsiteY12" fmla="*/ 1375575 h 2449001"/>
              <a:gd name="connsiteX13" fmla="*/ 425766 w 779911"/>
              <a:gd name="connsiteY13" fmla="*/ 1331843 h 2449001"/>
              <a:gd name="connsiteX14" fmla="*/ 238909 w 779911"/>
              <a:gd name="connsiteY14" fmla="*/ 0 h 2449001"/>
              <a:gd name="connsiteX15" fmla="*/ 552985 w 779911"/>
              <a:gd name="connsiteY15" fmla="*/ 0 h 2449001"/>
              <a:gd name="connsiteX16" fmla="*/ 684183 w 779911"/>
              <a:gd name="connsiteY16" fmla="*/ 962108 h 2449001"/>
              <a:gd name="connsiteX17" fmla="*/ 719963 w 779911"/>
              <a:gd name="connsiteY17" fmla="*/ 1307990 h 2449001"/>
              <a:gd name="connsiteX18" fmla="*/ 409862 w 779911"/>
              <a:gd name="connsiteY18" fmla="*/ 1268233 h 2449001"/>
              <a:gd name="connsiteX19" fmla="*/ 99762 w 779911"/>
              <a:gd name="connsiteY19" fmla="*/ 1288111 h 2449001"/>
              <a:gd name="connsiteX20" fmla="*/ 119640 w 779911"/>
              <a:gd name="connsiteY20" fmla="*/ 1017766 h 2449001"/>
              <a:gd name="connsiteX21" fmla="*/ 238909 w 779911"/>
              <a:gd name="connsiteY21" fmla="*/ 0 h 2449001"/>
              <a:gd name="connsiteX0" fmla="*/ 425696 w 779841"/>
              <a:gd name="connsiteY0" fmla="*/ 1331843 h 2449001"/>
              <a:gd name="connsiteX1" fmla="*/ 537015 w 779841"/>
              <a:gd name="connsiteY1" fmla="*/ 1379551 h 2449001"/>
              <a:gd name="connsiteX2" fmla="*/ 758445 w 779841"/>
              <a:gd name="connsiteY2" fmla="*/ 1406369 h 2449001"/>
              <a:gd name="connsiteX3" fmla="*/ 620503 w 779841"/>
              <a:gd name="connsiteY3" fmla="*/ 1741335 h 2449001"/>
              <a:gd name="connsiteX4" fmla="*/ 604600 w 779841"/>
              <a:gd name="connsiteY4" fmla="*/ 2441050 h 2449001"/>
              <a:gd name="connsiteX5" fmla="*/ 314378 w 779841"/>
              <a:gd name="connsiteY5" fmla="*/ 2445025 h 2449001"/>
              <a:gd name="connsiteX6" fmla="*/ 207035 w 779841"/>
              <a:gd name="connsiteY6" fmla="*/ 1673750 h 2449001"/>
              <a:gd name="connsiteX7" fmla="*/ 203060 w 779841"/>
              <a:gd name="connsiteY7" fmla="*/ 2441050 h 2449001"/>
              <a:gd name="connsiteX8" fmla="*/ 131498 w 779841"/>
              <a:gd name="connsiteY8" fmla="*/ 2449001 h 2449001"/>
              <a:gd name="connsiteX9" fmla="*/ 301 w 779841"/>
              <a:gd name="connsiteY9" fmla="*/ 1701579 h 2449001"/>
              <a:gd name="connsiteX10" fmla="*/ 95814 w 779841"/>
              <a:gd name="connsiteY10" fmla="*/ 1597201 h 2449001"/>
              <a:gd name="connsiteX11" fmla="*/ 84343 w 779841"/>
              <a:gd name="connsiteY11" fmla="*/ 1389262 h 2449001"/>
              <a:gd name="connsiteX12" fmla="*/ 334256 w 779841"/>
              <a:gd name="connsiteY12" fmla="*/ 1375575 h 2449001"/>
              <a:gd name="connsiteX13" fmla="*/ 425696 w 779841"/>
              <a:gd name="connsiteY13" fmla="*/ 1331843 h 2449001"/>
              <a:gd name="connsiteX14" fmla="*/ 238839 w 779841"/>
              <a:gd name="connsiteY14" fmla="*/ 0 h 2449001"/>
              <a:gd name="connsiteX15" fmla="*/ 552915 w 779841"/>
              <a:gd name="connsiteY15" fmla="*/ 0 h 2449001"/>
              <a:gd name="connsiteX16" fmla="*/ 684113 w 779841"/>
              <a:gd name="connsiteY16" fmla="*/ 962108 h 2449001"/>
              <a:gd name="connsiteX17" fmla="*/ 719893 w 779841"/>
              <a:gd name="connsiteY17" fmla="*/ 1307990 h 2449001"/>
              <a:gd name="connsiteX18" fmla="*/ 409792 w 779841"/>
              <a:gd name="connsiteY18" fmla="*/ 1268233 h 2449001"/>
              <a:gd name="connsiteX19" fmla="*/ 99692 w 779841"/>
              <a:gd name="connsiteY19" fmla="*/ 1288111 h 2449001"/>
              <a:gd name="connsiteX20" fmla="*/ 119570 w 779841"/>
              <a:gd name="connsiteY20" fmla="*/ 1017766 h 2449001"/>
              <a:gd name="connsiteX21" fmla="*/ 238839 w 779841"/>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19570 w 794874"/>
              <a:gd name="connsiteY20" fmla="*/ 1017766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1314"/>
              <a:gd name="connsiteY0" fmla="*/ 1331843 h 2449001"/>
              <a:gd name="connsiteX1" fmla="*/ 537015 w 791314"/>
              <a:gd name="connsiteY1" fmla="*/ 1379551 h 2449001"/>
              <a:gd name="connsiteX2" fmla="*/ 758445 w 791314"/>
              <a:gd name="connsiteY2" fmla="*/ 1406369 h 2449001"/>
              <a:gd name="connsiteX3" fmla="*/ 620503 w 791314"/>
              <a:gd name="connsiteY3" fmla="*/ 1741335 h 2449001"/>
              <a:gd name="connsiteX4" fmla="*/ 604600 w 791314"/>
              <a:gd name="connsiteY4" fmla="*/ 2441050 h 2449001"/>
              <a:gd name="connsiteX5" fmla="*/ 314378 w 791314"/>
              <a:gd name="connsiteY5" fmla="*/ 2445025 h 2449001"/>
              <a:gd name="connsiteX6" fmla="*/ 207035 w 791314"/>
              <a:gd name="connsiteY6" fmla="*/ 1673750 h 2449001"/>
              <a:gd name="connsiteX7" fmla="*/ 203060 w 791314"/>
              <a:gd name="connsiteY7" fmla="*/ 2441050 h 2449001"/>
              <a:gd name="connsiteX8" fmla="*/ 131498 w 791314"/>
              <a:gd name="connsiteY8" fmla="*/ 2449001 h 2449001"/>
              <a:gd name="connsiteX9" fmla="*/ 301 w 791314"/>
              <a:gd name="connsiteY9" fmla="*/ 1701579 h 2449001"/>
              <a:gd name="connsiteX10" fmla="*/ 95814 w 791314"/>
              <a:gd name="connsiteY10" fmla="*/ 1597201 h 2449001"/>
              <a:gd name="connsiteX11" fmla="*/ 84343 w 791314"/>
              <a:gd name="connsiteY11" fmla="*/ 1389262 h 2449001"/>
              <a:gd name="connsiteX12" fmla="*/ 334256 w 791314"/>
              <a:gd name="connsiteY12" fmla="*/ 1375575 h 2449001"/>
              <a:gd name="connsiteX13" fmla="*/ 425696 w 791314"/>
              <a:gd name="connsiteY13" fmla="*/ 1331843 h 2449001"/>
              <a:gd name="connsiteX14" fmla="*/ 218310 w 791314"/>
              <a:gd name="connsiteY14" fmla="*/ 0 h 2449001"/>
              <a:gd name="connsiteX15" fmla="*/ 570023 w 791314"/>
              <a:gd name="connsiteY15" fmla="*/ 3422 h 2449001"/>
              <a:gd name="connsiteX16" fmla="*/ 677271 w 791314"/>
              <a:gd name="connsiteY16" fmla="*/ 938156 h 2449001"/>
              <a:gd name="connsiteX17" fmla="*/ 719893 w 791314"/>
              <a:gd name="connsiteY17" fmla="*/ 1307990 h 2449001"/>
              <a:gd name="connsiteX18" fmla="*/ 409792 w 791314"/>
              <a:gd name="connsiteY18" fmla="*/ 1268233 h 2449001"/>
              <a:gd name="connsiteX19" fmla="*/ 99692 w 791314"/>
              <a:gd name="connsiteY19" fmla="*/ 1288111 h 2449001"/>
              <a:gd name="connsiteX20" fmla="*/ 133257 w 791314"/>
              <a:gd name="connsiteY20" fmla="*/ 945913 h 2449001"/>
              <a:gd name="connsiteX21" fmla="*/ 218310 w 791314"/>
              <a:gd name="connsiteY21" fmla="*/ 0 h 2449001"/>
              <a:gd name="connsiteX0" fmla="*/ 425696 w 791740"/>
              <a:gd name="connsiteY0" fmla="*/ 1331843 h 2449001"/>
              <a:gd name="connsiteX1" fmla="*/ 537015 w 791740"/>
              <a:gd name="connsiteY1" fmla="*/ 1379551 h 2449001"/>
              <a:gd name="connsiteX2" fmla="*/ 775553 w 791740"/>
              <a:gd name="connsiteY2" fmla="*/ 1406369 h 2449001"/>
              <a:gd name="connsiteX3" fmla="*/ 620503 w 791740"/>
              <a:gd name="connsiteY3" fmla="*/ 1741335 h 2449001"/>
              <a:gd name="connsiteX4" fmla="*/ 604600 w 791740"/>
              <a:gd name="connsiteY4" fmla="*/ 2441050 h 2449001"/>
              <a:gd name="connsiteX5" fmla="*/ 314378 w 791740"/>
              <a:gd name="connsiteY5" fmla="*/ 2445025 h 2449001"/>
              <a:gd name="connsiteX6" fmla="*/ 207035 w 791740"/>
              <a:gd name="connsiteY6" fmla="*/ 1673750 h 2449001"/>
              <a:gd name="connsiteX7" fmla="*/ 203060 w 791740"/>
              <a:gd name="connsiteY7" fmla="*/ 2441050 h 2449001"/>
              <a:gd name="connsiteX8" fmla="*/ 131498 w 791740"/>
              <a:gd name="connsiteY8" fmla="*/ 2449001 h 2449001"/>
              <a:gd name="connsiteX9" fmla="*/ 301 w 791740"/>
              <a:gd name="connsiteY9" fmla="*/ 1701579 h 2449001"/>
              <a:gd name="connsiteX10" fmla="*/ 95814 w 791740"/>
              <a:gd name="connsiteY10" fmla="*/ 1597201 h 2449001"/>
              <a:gd name="connsiteX11" fmla="*/ 84343 w 791740"/>
              <a:gd name="connsiteY11" fmla="*/ 1389262 h 2449001"/>
              <a:gd name="connsiteX12" fmla="*/ 334256 w 791740"/>
              <a:gd name="connsiteY12" fmla="*/ 1375575 h 2449001"/>
              <a:gd name="connsiteX13" fmla="*/ 425696 w 791740"/>
              <a:gd name="connsiteY13" fmla="*/ 1331843 h 2449001"/>
              <a:gd name="connsiteX14" fmla="*/ 218310 w 791740"/>
              <a:gd name="connsiteY14" fmla="*/ 0 h 2449001"/>
              <a:gd name="connsiteX15" fmla="*/ 570023 w 791740"/>
              <a:gd name="connsiteY15" fmla="*/ 3422 h 2449001"/>
              <a:gd name="connsiteX16" fmla="*/ 677271 w 791740"/>
              <a:gd name="connsiteY16" fmla="*/ 938156 h 2449001"/>
              <a:gd name="connsiteX17" fmla="*/ 719893 w 791740"/>
              <a:gd name="connsiteY17" fmla="*/ 1307990 h 2449001"/>
              <a:gd name="connsiteX18" fmla="*/ 409792 w 791740"/>
              <a:gd name="connsiteY18" fmla="*/ 1268233 h 2449001"/>
              <a:gd name="connsiteX19" fmla="*/ 99692 w 791740"/>
              <a:gd name="connsiteY19" fmla="*/ 1288111 h 2449001"/>
              <a:gd name="connsiteX20" fmla="*/ 133257 w 791740"/>
              <a:gd name="connsiteY20" fmla="*/ 945913 h 2449001"/>
              <a:gd name="connsiteX21" fmla="*/ 218310 w 791740"/>
              <a:gd name="connsiteY21" fmla="*/ 0 h 2449001"/>
              <a:gd name="connsiteX0" fmla="*/ 425696 w 798638"/>
              <a:gd name="connsiteY0" fmla="*/ 1331843 h 2449001"/>
              <a:gd name="connsiteX1" fmla="*/ 537015 w 798638"/>
              <a:gd name="connsiteY1" fmla="*/ 1379551 h 2449001"/>
              <a:gd name="connsiteX2" fmla="*/ 775553 w 798638"/>
              <a:gd name="connsiteY2" fmla="*/ 1406369 h 2449001"/>
              <a:gd name="connsiteX3" fmla="*/ 620503 w 798638"/>
              <a:gd name="connsiteY3" fmla="*/ 1741335 h 2449001"/>
              <a:gd name="connsiteX4" fmla="*/ 604600 w 798638"/>
              <a:gd name="connsiteY4" fmla="*/ 2441050 h 2449001"/>
              <a:gd name="connsiteX5" fmla="*/ 314378 w 798638"/>
              <a:gd name="connsiteY5" fmla="*/ 2445025 h 2449001"/>
              <a:gd name="connsiteX6" fmla="*/ 207035 w 798638"/>
              <a:gd name="connsiteY6" fmla="*/ 1673750 h 2449001"/>
              <a:gd name="connsiteX7" fmla="*/ 203060 w 798638"/>
              <a:gd name="connsiteY7" fmla="*/ 2441050 h 2449001"/>
              <a:gd name="connsiteX8" fmla="*/ 131498 w 798638"/>
              <a:gd name="connsiteY8" fmla="*/ 2449001 h 2449001"/>
              <a:gd name="connsiteX9" fmla="*/ 301 w 798638"/>
              <a:gd name="connsiteY9" fmla="*/ 1701579 h 2449001"/>
              <a:gd name="connsiteX10" fmla="*/ 95814 w 798638"/>
              <a:gd name="connsiteY10" fmla="*/ 1597201 h 2449001"/>
              <a:gd name="connsiteX11" fmla="*/ 84343 w 798638"/>
              <a:gd name="connsiteY11" fmla="*/ 1389262 h 2449001"/>
              <a:gd name="connsiteX12" fmla="*/ 334256 w 798638"/>
              <a:gd name="connsiteY12" fmla="*/ 1375575 h 2449001"/>
              <a:gd name="connsiteX13" fmla="*/ 425696 w 798638"/>
              <a:gd name="connsiteY13" fmla="*/ 1331843 h 2449001"/>
              <a:gd name="connsiteX14" fmla="*/ 218310 w 798638"/>
              <a:gd name="connsiteY14" fmla="*/ 0 h 2449001"/>
              <a:gd name="connsiteX15" fmla="*/ 570023 w 798638"/>
              <a:gd name="connsiteY15" fmla="*/ 3422 h 2449001"/>
              <a:gd name="connsiteX16" fmla="*/ 677271 w 798638"/>
              <a:gd name="connsiteY16" fmla="*/ 938156 h 2449001"/>
              <a:gd name="connsiteX17" fmla="*/ 719893 w 798638"/>
              <a:gd name="connsiteY17" fmla="*/ 1307990 h 2449001"/>
              <a:gd name="connsiteX18" fmla="*/ 409792 w 798638"/>
              <a:gd name="connsiteY18" fmla="*/ 1268233 h 2449001"/>
              <a:gd name="connsiteX19" fmla="*/ 99692 w 798638"/>
              <a:gd name="connsiteY19" fmla="*/ 1288111 h 2449001"/>
              <a:gd name="connsiteX20" fmla="*/ 133257 w 798638"/>
              <a:gd name="connsiteY20" fmla="*/ 945913 h 2449001"/>
              <a:gd name="connsiteX21" fmla="*/ 218310 w 798638"/>
              <a:gd name="connsiteY21" fmla="*/ 0 h 2449001"/>
              <a:gd name="connsiteX0" fmla="*/ 425696 w 798137"/>
              <a:gd name="connsiteY0" fmla="*/ 1331843 h 2449001"/>
              <a:gd name="connsiteX1" fmla="*/ 537015 w 798137"/>
              <a:gd name="connsiteY1" fmla="*/ 1379551 h 2449001"/>
              <a:gd name="connsiteX2" fmla="*/ 775553 w 798137"/>
              <a:gd name="connsiteY2" fmla="*/ 1406369 h 2449001"/>
              <a:gd name="connsiteX3" fmla="*/ 613659 w 798137"/>
              <a:gd name="connsiteY3" fmla="*/ 1785816 h 2449001"/>
              <a:gd name="connsiteX4" fmla="*/ 604600 w 798137"/>
              <a:gd name="connsiteY4" fmla="*/ 2441050 h 2449001"/>
              <a:gd name="connsiteX5" fmla="*/ 314378 w 798137"/>
              <a:gd name="connsiteY5" fmla="*/ 2445025 h 2449001"/>
              <a:gd name="connsiteX6" fmla="*/ 207035 w 798137"/>
              <a:gd name="connsiteY6" fmla="*/ 1673750 h 2449001"/>
              <a:gd name="connsiteX7" fmla="*/ 203060 w 798137"/>
              <a:gd name="connsiteY7" fmla="*/ 2441050 h 2449001"/>
              <a:gd name="connsiteX8" fmla="*/ 131498 w 798137"/>
              <a:gd name="connsiteY8" fmla="*/ 2449001 h 2449001"/>
              <a:gd name="connsiteX9" fmla="*/ 301 w 798137"/>
              <a:gd name="connsiteY9" fmla="*/ 1701579 h 2449001"/>
              <a:gd name="connsiteX10" fmla="*/ 95814 w 798137"/>
              <a:gd name="connsiteY10" fmla="*/ 1597201 h 2449001"/>
              <a:gd name="connsiteX11" fmla="*/ 84343 w 798137"/>
              <a:gd name="connsiteY11" fmla="*/ 1389262 h 2449001"/>
              <a:gd name="connsiteX12" fmla="*/ 334256 w 798137"/>
              <a:gd name="connsiteY12" fmla="*/ 1375575 h 2449001"/>
              <a:gd name="connsiteX13" fmla="*/ 425696 w 798137"/>
              <a:gd name="connsiteY13" fmla="*/ 1331843 h 2449001"/>
              <a:gd name="connsiteX14" fmla="*/ 218310 w 798137"/>
              <a:gd name="connsiteY14" fmla="*/ 0 h 2449001"/>
              <a:gd name="connsiteX15" fmla="*/ 570023 w 798137"/>
              <a:gd name="connsiteY15" fmla="*/ 3422 h 2449001"/>
              <a:gd name="connsiteX16" fmla="*/ 677271 w 798137"/>
              <a:gd name="connsiteY16" fmla="*/ 938156 h 2449001"/>
              <a:gd name="connsiteX17" fmla="*/ 719893 w 798137"/>
              <a:gd name="connsiteY17" fmla="*/ 1307990 h 2449001"/>
              <a:gd name="connsiteX18" fmla="*/ 409792 w 798137"/>
              <a:gd name="connsiteY18" fmla="*/ 1268233 h 2449001"/>
              <a:gd name="connsiteX19" fmla="*/ 99692 w 798137"/>
              <a:gd name="connsiteY19" fmla="*/ 1288111 h 2449001"/>
              <a:gd name="connsiteX20" fmla="*/ 133257 w 798137"/>
              <a:gd name="connsiteY20" fmla="*/ 945913 h 2449001"/>
              <a:gd name="connsiteX21" fmla="*/ 218310 w 798137"/>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07035 w 797686"/>
              <a:gd name="connsiteY6" fmla="*/ 1673750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24143 w 797686"/>
              <a:gd name="connsiteY6" fmla="*/ 1721654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05179 w 777169"/>
              <a:gd name="connsiteY0" fmla="*/ 1331843 h 2449001"/>
              <a:gd name="connsiteX1" fmla="*/ 516498 w 777169"/>
              <a:gd name="connsiteY1" fmla="*/ 1379551 h 2449001"/>
              <a:gd name="connsiteX2" fmla="*/ 755036 w 777169"/>
              <a:gd name="connsiteY2" fmla="*/ 1406369 h 2449001"/>
              <a:gd name="connsiteX3" fmla="*/ 593142 w 777169"/>
              <a:gd name="connsiteY3" fmla="*/ 1785816 h 2449001"/>
              <a:gd name="connsiteX4" fmla="*/ 584083 w 777169"/>
              <a:gd name="connsiteY4" fmla="*/ 2441050 h 2449001"/>
              <a:gd name="connsiteX5" fmla="*/ 293861 w 777169"/>
              <a:gd name="connsiteY5" fmla="*/ 2445025 h 2449001"/>
              <a:gd name="connsiteX6" fmla="*/ 203626 w 777169"/>
              <a:gd name="connsiteY6" fmla="*/ 1721654 h 2449001"/>
              <a:gd name="connsiteX7" fmla="*/ 182543 w 777169"/>
              <a:gd name="connsiteY7" fmla="*/ 2441050 h 2449001"/>
              <a:gd name="connsiteX8" fmla="*/ 110981 w 777169"/>
              <a:gd name="connsiteY8" fmla="*/ 2449001 h 2449001"/>
              <a:gd name="connsiteX9" fmla="*/ 313 w 777169"/>
              <a:gd name="connsiteY9" fmla="*/ 1749481 h 2449001"/>
              <a:gd name="connsiteX10" fmla="*/ 92405 w 777169"/>
              <a:gd name="connsiteY10" fmla="*/ 1641682 h 2449001"/>
              <a:gd name="connsiteX11" fmla="*/ 63826 w 777169"/>
              <a:gd name="connsiteY11" fmla="*/ 1389262 h 2449001"/>
              <a:gd name="connsiteX12" fmla="*/ 313739 w 777169"/>
              <a:gd name="connsiteY12" fmla="*/ 1375575 h 2449001"/>
              <a:gd name="connsiteX13" fmla="*/ 405179 w 777169"/>
              <a:gd name="connsiteY13" fmla="*/ 1331843 h 2449001"/>
              <a:gd name="connsiteX14" fmla="*/ 197793 w 777169"/>
              <a:gd name="connsiteY14" fmla="*/ 0 h 2449001"/>
              <a:gd name="connsiteX15" fmla="*/ 549506 w 777169"/>
              <a:gd name="connsiteY15" fmla="*/ 3422 h 2449001"/>
              <a:gd name="connsiteX16" fmla="*/ 656754 w 777169"/>
              <a:gd name="connsiteY16" fmla="*/ 938156 h 2449001"/>
              <a:gd name="connsiteX17" fmla="*/ 699376 w 777169"/>
              <a:gd name="connsiteY17" fmla="*/ 1307990 h 2449001"/>
              <a:gd name="connsiteX18" fmla="*/ 389275 w 777169"/>
              <a:gd name="connsiteY18" fmla="*/ 1268233 h 2449001"/>
              <a:gd name="connsiteX19" fmla="*/ 79175 w 777169"/>
              <a:gd name="connsiteY19" fmla="*/ 1288111 h 2449001"/>
              <a:gd name="connsiteX20" fmla="*/ 112740 w 777169"/>
              <a:gd name="connsiteY20" fmla="*/ 945913 h 2449001"/>
              <a:gd name="connsiteX21" fmla="*/ 197793 w 777169"/>
              <a:gd name="connsiteY21" fmla="*/ 0 h 2449001"/>
              <a:gd name="connsiteX0" fmla="*/ 413332 w 785322"/>
              <a:gd name="connsiteY0" fmla="*/ 1331843 h 2449001"/>
              <a:gd name="connsiteX1" fmla="*/ 524651 w 785322"/>
              <a:gd name="connsiteY1" fmla="*/ 1379551 h 2449001"/>
              <a:gd name="connsiteX2" fmla="*/ 763189 w 785322"/>
              <a:gd name="connsiteY2" fmla="*/ 1406369 h 2449001"/>
              <a:gd name="connsiteX3" fmla="*/ 601295 w 785322"/>
              <a:gd name="connsiteY3" fmla="*/ 1785816 h 2449001"/>
              <a:gd name="connsiteX4" fmla="*/ 592236 w 785322"/>
              <a:gd name="connsiteY4" fmla="*/ 2441050 h 2449001"/>
              <a:gd name="connsiteX5" fmla="*/ 302014 w 785322"/>
              <a:gd name="connsiteY5" fmla="*/ 2445025 h 2449001"/>
              <a:gd name="connsiteX6" fmla="*/ 211779 w 785322"/>
              <a:gd name="connsiteY6" fmla="*/ 1721654 h 2449001"/>
              <a:gd name="connsiteX7" fmla="*/ 190696 w 785322"/>
              <a:gd name="connsiteY7" fmla="*/ 2441050 h 2449001"/>
              <a:gd name="connsiteX8" fmla="*/ 119134 w 785322"/>
              <a:gd name="connsiteY8" fmla="*/ 2449001 h 2449001"/>
              <a:gd name="connsiteX9" fmla="*/ 8466 w 785322"/>
              <a:gd name="connsiteY9" fmla="*/ 1749481 h 2449001"/>
              <a:gd name="connsiteX10" fmla="*/ 100558 w 785322"/>
              <a:gd name="connsiteY10" fmla="*/ 1641682 h 2449001"/>
              <a:gd name="connsiteX11" fmla="*/ 71979 w 785322"/>
              <a:gd name="connsiteY11" fmla="*/ 1389262 h 2449001"/>
              <a:gd name="connsiteX12" fmla="*/ 321892 w 785322"/>
              <a:gd name="connsiteY12" fmla="*/ 1375575 h 2449001"/>
              <a:gd name="connsiteX13" fmla="*/ 413332 w 785322"/>
              <a:gd name="connsiteY13" fmla="*/ 1331843 h 2449001"/>
              <a:gd name="connsiteX14" fmla="*/ 205946 w 785322"/>
              <a:gd name="connsiteY14" fmla="*/ 0 h 2449001"/>
              <a:gd name="connsiteX15" fmla="*/ 557659 w 785322"/>
              <a:gd name="connsiteY15" fmla="*/ 3422 h 2449001"/>
              <a:gd name="connsiteX16" fmla="*/ 664907 w 785322"/>
              <a:gd name="connsiteY16" fmla="*/ 938156 h 2449001"/>
              <a:gd name="connsiteX17" fmla="*/ 707529 w 785322"/>
              <a:gd name="connsiteY17" fmla="*/ 1307990 h 2449001"/>
              <a:gd name="connsiteX18" fmla="*/ 397428 w 785322"/>
              <a:gd name="connsiteY18" fmla="*/ 1268233 h 2449001"/>
              <a:gd name="connsiteX19" fmla="*/ 87328 w 785322"/>
              <a:gd name="connsiteY19" fmla="*/ 1288111 h 2449001"/>
              <a:gd name="connsiteX20" fmla="*/ 120893 w 785322"/>
              <a:gd name="connsiteY20" fmla="*/ 945913 h 2449001"/>
              <a:gd name="connsiteX21" fmla="*/ 205946 w 785322"/>
              <a:gd name="connsiteY21" fmla="*/ 0 h 24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5322" h="2449001">
                <a:moveTo>
                  <a:pt x="413332" y="1331843"/>
                </a:moveTo>
                <a:cubicBezTo>
                  <a:pt x="470316" y="1339795"/>
                  <a:pt x="487545" y="1363648"/>
                  <a:pt x="524651" y="1379551"/>
                </a:cubicBezTo>
                <a:cubicBezTo>
                  <a:pt x="598461" y="1388490"/>
                  <a:pt x="730438" y="1342684"/>
                  <a:pt x="763189" y="1406369"/>
                </a:cubicBezTo>
                <a:cubicBezTo>
                  <a:pt x="860365" y="1644887"/>
                  <a:pt x="606378" y="1660931"/>
                  <a:pt x="601295" y="1785816"/>
                </a:cubicBezTo>
                <a:cubicBezTo>
                  <a:pt x="592018" y="1995200"/>
                  <a:pt x="585610" y="2024932"/>
                  <a:pt x="592236" y="2441050"/>
                </a:cubicBezTo>
                <a:lnTo>
                  <a:pt x="302014" y="2445025"/>
                </a:lnTo>
                <a:cubicBezTo>
                  <a:pt x="266233" y="2198535"/>
                  <a:pt x="340856" y="1660357"/>
                  <a:pt x="211779" y="1721654"/>
                </a:cubicBezTo>
                <a:cubicBezTo>
                  <a:pt x="170697" y="1762736"/>
                  <a:pt x="192021" y="2185283"/>
                  <a:pt x="190696" y="2441050"/>
                </a:cubicBezTo>
                <a:cubicBezTo>
                  <a:pt x="146301" y="2445688"/>
                  <a:pt x="179432" y="2445688"/>
                  <a:pt x="119134" y="2449001"/>
                </a:cubicBezTo>
                <a:cubicBezTo>
                  <a:pt x="103231" y="1623390"/>
                  <a:pt x="60150" y="1875377"/>
                  <a:pt x="8466" y="1749481"/>
                </a:cubicBezTo>
                <a:cubicBezTo>
                  <a:pt x="-31697" y="1604092"/>
                  <a:pt x="83130" y="1642413"/>
                  <a:pt x="100558" y="1641682"/>
                </a:cubicBezTo>
                <a:cubicBezTo>
                  <a:pt x="5622" y="1561516"/>
                  <a:pt x="-3874" y="1450657"/>
                  <a:pt x="71979" y="1389262"/>
                </a:cubicBezTo>
                <a:cubicBezTo>
                  <a:pt x="119567" y="1358010"/>
                  <a:pt x="239728" y="1375575"/>
                  <a:pt x="321892" y="1375575"/>
                </a:cubicBezTo>
                <a:cubicBezTo>
                  <a:pt x="347071" y="1360998"/>
                  <a:pt x="364299" y="1334493"/>
                  <a:pt x="413332" y="1331843"/>
                </a:cubicBezTo>
                <a:close/>
                <a:moveTo>
                  <a:pt x="205946" y="0"/>
                </a:moveTo>
                <a:lnTo>
                  <a:pt x="557659" y="3422"/>
                </a:lnTo>
                <a:cubicBezTo>
                  <a:pt x="580863" y="327547"/>
                  <a:pt x="489978" y="820211"/>
                  <a:pt x="664907" y="938156"/>
                </a:cubicBezTo>
                <a:cubicBezTo>
                  <a:pt x="834535" y="1061401"/>
                  <a:pt x="785141" y="1256861"/>
                  <a:pt x="707529" y="1307990"/>
                </a:cubicBezTo>
                <a:cubicBezTo>
                  <a:pt x="596211" y="1362324"/>
                  <a:pt x="496819" y="1313291"/>
                  <a:pt x="397428" y="1268233"/>
                </a:cubicBezTo>
                <a:cubicBezTo>
                  <a:pt x="324542" y="1317265"/>
                  <a:pt x="192020" y="1358347"/>
                  <a:pt x="87328" y="1288111"/>
                </a:cubicBezTo>
                <a:cubicBezTo>
                  <a:pt x="-33267" y="1184744"/>
                  <a:pt x="58608" y="985670"/>
                  <a:pt x="120893" y="945913"/>
                </a:cubicBezTo>
                <a:cubicBezTo>
                  <a:pt x="259584" y="846619"/>
                  <a:pt x="211126" y="365206"/>
                  <a:pt x="20594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
        <p:nvSpPr>
          <p:cNvPr id="25" name="Oval 7"/>
          <p:cNvSpPr/>
          <p:nvPr/>
        </p:nvSpPr>
        <p:spPr>
          <a:xfrm>
            <a:off x="3760049" y="3902663"/>
            <a:ext cx="436232" cy="436232"/>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6" name="Oval 47">
            <a:extLst>
              <a:ext uri="{FF2B5EF4-FFF2-40B4-BE49-F238E27FC236}">
                <a16:creationId xmlns:a16="http://schemas.microsoft.com/office/drawing/2014/main" id="{42EE1D79-8F4A-4EA3-94B7-D98569901374}"/>
              </a:ext>
            </a:extLst>
          </p:cNvPr>
          <p:cNvSpPr>
            <a:spLocks noChangeAspect="1"/>
          </p:cNvSpPr>
          <p:nvPr/>
        </p:nvSpPr>
        <p:spPr>
          <a:xfrm>
            <a:off x="7896475" y="3880779"/>
            <a:ext cx="480000" cy="480000"/>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a:solidFill>
                <a:schemeClr val="tx1"/>
              </a:solidFill>
            </a:endParaRPr>
          </a:p>
        </p:txBody>
      </p:sp>
    </p:spTree>
    <p:extLst>
      <p:ext uri="{BB962C8B-B14F-4D97-AF65-F5344CB8AC3E}">
        <p14:creationId xmlns:p14="http://schemas.microsoft.com/office/powerpoint/2010/main" val="3259030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54183" y="1730638"/>
          <a:ext cx="11083634" cy="3914159"/>
        </p:xfrm>
        <a:graphic>
          <a:graphicData uri="http://schemas.openxmlformats.org/drawingml/2006/table">
            <a:tbl>
              <a:tblPr firstRow="1" bandRow="1">
                <a:tableStyleId>{2D5ABB26-0587-4C30-8999-92F81FD0307C}</a:tableStyleId>
              </a:tblPr>
              <a:tblGrid>
                <a:gridCol w="347133">
                  <a:extLst>
                    <a:ext uri="{9D8B030D-6E8A-4147-A177-3AD203B41FA5}">
                      <a16:colId xmlns:a16="http://schemas.microsoft.com/office/drawing/2014/main" val="20000"/>
                    </a:ext>
                  </a:extLst>
                </a:gridCol>
                <a:gridCol w="2054320">
                  <a:extLst>
                    <a:ext uri="{9D8B030D-6E8A-4147-A177-3AD203B41FA5}">
                      <a16:colId xmlns:a16="http://schemas.microsoft.com/office/drawing/2014/main" val="20001"/>
                    </a:ext>
                  </a:extLst>
                </a:gridCol>
                <a:gridCol w="3786140">
                  <a:extLst>
                    <a:ext uri="{9D8B030D-6E8A-4147-A177-3AD203B41FA5}">
                      <a16:colId xmlns:a16="http://schemas.microsoft.com/office/drawing/2014/main" val="20002"/>
                    </a:ext>
                  </a:extLst>
                </a:gridCol>
                <a:gridCol w="4548909">
                  <a:extLst>
                    <a:ext uri="{9D8B030D-6E8A-4147-A177-3AD203B41FA5}">
                      <a16:colId xmlns:a16="http://schemas.microsoft.com/office/drawing/2014/main" val="20003"/>
                    </a:ext>
                  </a:extLst>
                </a:gridCol>
                <a:gridCol w="347132">
                  <a:extLst>
                    <a:ext uri="{9D8B030D-6E8A-4147-A177-3AD203B41FA5}">
                      <a16:colId xmlns:a16="http://schemas.microsoft.com/office/drawing/2014/main" val="20004"/>
                    </a:ext>
                  </a:extLst>
                </a:gridCol>
              </a:tblGrid>
              <a:tr h="609152">
                <a:tc>
                  <a:txBody>
                    <a:bodyPr/>
                    <a:lstStyle/>
                    <a:p>
                      <a:pPr>
                        <a:lnSpc>
                          <a:spcPct val="100000"/>
                        </a:lnSpc>
                      </a:pPr>
                      <a:endParaRPr sz="1500">
                        <a:latin typeface="Times New Roman"/>
                        <a:cs typeface="Times New Roman"/>
                      </a:endParaRPr>
                    </a:p>
                  </a:txBody>
                  <a:tcPr marL="0" marR="0" marT="0" marB="0"/>
                </a:tc>
                <a:tc>
                  <a:txBody>
                    <a:bodyPr/>
                    <a:lstStyle/>
                    <a:p>
                      <a:pPr marL="441325" marR="434975" indent="4445">
                        <a:lnSpc>
                          <a:spcPct val="100000"/>
                        </a:lnSpc>
                        <a:spcBef>
                          <a:spcPts val="305"/>
                        </a:spcBef>
                      </a:pPr>
                      <a:r>
                        <a:rPr sz="1600" b="1" spc="-5" dirty="0">
                          <a:solidFill>
                            <a:srgbClr val="001F60"/>
                          </a:solidFill>
                          <a:latin typeface="Arial"/>
                          <a:cs typeface="Arial"/>
                        </a:rPr>
                        <a:t>Organ</a:t>
                      </a:r>
                      <a:r>
                        <a:rPr sz="1600" b="1" spc="-85" dirty="0">
                          <a:solidFill>
                            <a:srgbClr val="001F60"/>
                          </a:solidFill>
                          <a:latin typeface="Arial"/>
                          <a:cs typeface="Arial"/>
                        </a:rPr>
                        <a:t> </a:t>
                      </a:r>
                      <a:r>
                        <a:rPr sz="1600" b="1" spc="-5" dirty="0">
                          <a:solidFill>
                            <a:srgbClr val="001F60"/>
                          </a:solidFill>
                          <a:latin typeface="Arial"/>
                          <a:cs typeface="Arial"/>
                        </a:rPr>
                        <a:t>/  </a:t>
                      </a:r>
                      <a:r>
                        <a:rPr sz="1600" b="1" dirty="0">
                          <a:solidFill>
                            <a:srgbClr val="001F60"/>
                          </a:solidFill>
                          <a:latin typeface="Arial"/>
                          <a:cs typeface="Arial"/>
                        </a:rPr>
                        <a:t>S</a:t>
                      </a:r>
                      <a:r>
                        <a:rPr sz="1600" b="1" spc="-20" dirty="0">
                          <a:solidFill>
                            <a:srgbClr val="001F60"/>
                          </a:solidFill>
                          <a:latin typeface="Arial"/>
                          <a:cs typeface="Arial"/>
                        </a:rPr>
                        <a:t>y</a:t>
                      </a:r>
                      <a:r>
                        <a:rPr sz="1600" b="1" spc="-5" dirty="0">
                          <a:solidFill>
                            <a:srgbClr val="001F60"/>
                          </a:solidFill>
                          <a:latin typeface="Arial"/>
                          <a:cs typeface="Arial"/>
                        </a:rPr>
                        <a:t>s</a:t>
                      </a:r>
                      <a:r>
                        <a:rPr sz="1600" b="1" dirty="0">
                          <a:solidFill>
                            <a:srgbClr val="001F60"/>
                          </a:solidFill>
                          <a:latin typeface="Arial"/>
                          <a:cs typeface="Arial"/>
                        </a:rPr>
                        <a:t>t</a:t>
                      </a:r>
                      <a:r>
                        <a:rPr sz="1600" b="1" spc="-5" dirty="0">
                          <a:solidFill>
                            <a:srgbClr val="001F60"/>
                          </a:solidFill>
                          <a:latin typeface="Arial"/>
                          <a:cs typeface="Arial"/>
                        </a:rPr>
                        <a:t>e</a:t>
                      </a:r>
                      <a:r>
                        <a:rPr sz="1600" b="1" dirty="0">
                          <a:solidFill>
                            <a:srgbClr val="001F60"/>
                          </a:solidFill>
                          <a:latin typeface="Arial"/>
                          <a:cs typeface="Arial"/>
                        </a:rPr>
                        <a:t>m</a:t>
                      </a:r>
                      <a:endParaRPr sz="1600">
                        <a:latin typeface="Arial"/>
                        <a:cs typeface="Arial"/>
                      </a:endParaRPr>
                    </a:p>
                  </a:txBody>
                  <a:tcPr marL="0" marR="0" marT="34177" marB="0">
                    <a:lnB w="28575">
                      <a:solidFill>
                        <a:srgbClr val="FFFFFF"/>
                      </a:solidFill>
                      <a:prstDash val="solid"/>
                    </a:lnB>
                    <a:solidFill>
                      <a:srgbClr val="FFFF99"/>
                    </a:solidFill>
                  </a:tcPr>
                </a:tc>
                <a:tc>
                  <a:txBody>
                    <a:bodyPr/>
                    <a:lstStyle/>
                    <a:p>
                      <a:pPr marL="307975">
                        <a:lnSpc>
                          <a:spcPct val="100000"/>
                        </a:lnSpc>
                        <a:spcBef>
                          <a:spcPts val="305"/>
                        </a:spcBef>
                      </a:pPr>
                      <a:r>
                        <a:rPr sz="1600" b="1" spc="-5" dirty="0">
                          <a:solidFill>
                            <a:srgbClr val="001F60"/>
                          </a:solidFill>
                          <a:latin typeface="Arial"/>
                          <a:cs typeface="Arial"/>
                        </a:rPr>
                        <a:t>Common </a:t>
                      </a:r>
                      <a:r>
                        <a:rPr sz="1600" b="1" spc="-20" dirty="0">
                          <a:solidFill>
                            <a:srgbClr val="001F60"/>
                          </a:solidFill>
                          <a:latin typeface="Arial"/>
                          <a:cs typeface="Arial"/>
                        </a:rPr>
                        <a:t>Age</a:t>
                      </a:r>
                      <a:r>
                        <a:rPr sz="1600" b="1" spc="-30" dirty="0">
                          <a:solidFill>
                            <a:srgbClr val="001F60"/>
                          </a:solidFill>
                          <a:latin typeface="Arial"/>
                          <a:cs typeface="Arial"/>
                        </a:rPr>
                        <a:t> </a:t>
                      </a:r>
                      <a:r>
                        <a:rPr sz="1600" b="1" spc="-5" dirty="0">
                          <a:solidFill>
                            <a:srgbClr val="001F60"/>
                          </a:solidFill>
                          <a:latin typeface="Arial"/>
                          <a:cs typeface="Arial"/>
                        </a:rPr>
                        <a:t>Changes</a:t>
                      </a:r>
                      <a:endParaRPr sz="1600">
                        <a:latin typeface="Arial"/>
                        <a:cs typeface="Arial"/>
                      </a:endParaRPr>
                    </a:p>
                  </a:txBody>
                  <a:tcPr marL="0" marR="0" marT="34177" marB="0">
                    <a:lnB w="28575">
                      <a:solidFill>
                        <a:srgbClr val="FFFFFF"/>
                      </a:solidFill>
                      <a:prstDash val="solid"/>
                    </a:lnB>
                    <a:solidFill>
                      <a:srgbClr val="FFFF99"/>
                    </a:solidFill>
                  </a:tcPr>
                </a:tc>
                <a:tc>
                  <a:txBody>
                    <a:bodyPr/>
                    <a:lstStyle/>
                    <a:p>
                      <a:pPr marL="835025">
                        <a:lnSpc>
                          <a:spcPct val="100000"/>
                        </a:lnSpc>
                        <a:spcBef>
                          <a:spcPts val="305"/>
                        </a:spcBef>
                      </a:pPr>
                      <a:r>
                        <a:rPr sz="1600" b="1" spc="-5" dirty="0">
                          <a:solidFill>
                            <a:srgbClr val="001F60"/>
                          </a:solidFill>
                          <a:latin typeface="Arial"/>
                          <a:cs typeface="Arial"/>
                        </a:rPr>
                        <a:t>Clinical Implication</a:t>
                      </a:r>
                      <a:endParaRPr sz="1600">
                        <a:latin typeface="Arial"/>
                        <a:cs typeface="Arial"/>
                      </a:endParaRPr>
                    </a:p>
                  </a:txBody>
                  <a:tcPr marL="0" marR="0" marT="34177" marB="0">
                    <a:lnB w="28575">
                      <a:solidFill>
                        <a:srgbClr val="FFFFFF"/>
                      </a:solidFill>
                      <a:prstDash val="solid"/>
                    </a:lnB>
                    <a:solidFill>
                      <a:srgbClr val="FFFF99"/>
                    </a:solidFill>
                  </a:tcPr>
                </a:tc>
                <a:tc>
                  <a:txBody>
                    <a:bodyPr/>
                    <a:lstStyle/>
                    <a:p>
                      <a:pPr>
                        <a:lnSpc>
                          <a:spcPct val="100000"/>
                        </a:lnSpc>
                      </a:pPr>
                      <a:endParaRPr sz="1500">
                        <a:latin typeface="Times New Roman"/>
                        <a:cs typeface="Times New Roman"/>
                      </a:endParaRPr>
                    </a:p>
                  </a:txBody>
                  <a:tcPr marL="0" marR="0" marT="0" marB="0"/>
                </a:tc>
                <a:extLst>
                  <a:ext uri="{0D108BD9-81ED-4DB2-BD59-A6C34878D82A}">
                    <a16:rowId xmlns:a16="http://schemas.microsoft.com/office/drawing/2014/main" val="10000"/>
                  </a:ext>
                </a:extLst>
              </a:tr>
              <a:tr h="563429">
                <a:tc rowSpan="5">
                  <a:txBody>
                    <a:bodyPr/>
                    <a:lstStyle/>
                    <a:p>
                      <a:pPr>
                        <a:lnSpc>
                          <a:spcPct val="100000"/>
                        </a:lnSpc>
                      </a:pPr>
                      <a:endParaRPr sz="1500">
                        <a:latin typeface="Times New Roman"/>
                        <a:cs typeface="Times New Roman"/>
                      </a:endParaRPr>
                    </a:p>
                  </a:txBody>
                  <a:tcPr marL="0" marR="0" marT="0" marB="0"/>
                </a:tc>
                <a:tc>
                  <a:txBody>
                    <a:bodyPr/>
                    <a:lstStyle/>
                    <a:p>
                      <a:pPr marL="90170">
                        <a:lnSpc>
                          <a:spcPct val="100000"/>
                        </a:lnSpc>
                        <a:spcBef>
                          <a:spcPts val="310"/>
                        </a:spcBef>
                      </a:pPr>
                      <a:r>
                        <a:rPr sz="1600" spc="-5" dirty="0">
                          <a:solidFill>
                            <a:srgbClr val="BF0000"/>
                          </a:solidFill>
                          <a:latin typeface="Arial"/>
                          <a:cs typeface="Arial"/>
                        </a:rPr>
                        <a:t>Reproductive</a:t>
                      </a:r>
                      <a:endParaRPr sz="1600">
                        <a:latin typeface="Arial"/>
                        <a:cs typeface="Arial"/>
                      </a:endParaRPr>
                    </a:p>
                  </a:txBody>
                  <a:tcPr marL="0" marR="0" marT="34739" marB="0">
                    <a:lnT w="28575">
                      <a:solidFill>
                        <a:srgbClr val="FFFFFF"/>
                      </a:solidFill>
                      <a:prstDash val="solid"/>
                    </a:lnT>
                    <a:solidFill>
                      <a:srgbClr val="CCFFCC"/>
                    </a:solidFill>
                  </a:tcPr>
                </a:tc>
                <a:tc>
                  <a:txBody>
                    <a:bodyPr/>
                    <a:lstStyle/>
                    <a:p>
                      <a:pPr marL="90805" marR="144145">
                        <a:lnSpc>
                          <a:spcPct val="100000"/>
                        </a:lnSpc>
                        <a:spcBef>
                          <a:spcPts val="310"/>
                        </a:spcBef>
                      </a:pPr>
                      <a:r>
                        <a:rPr sz="1600" spc="-5" dirty="0">
                          <a:solidFill>
                            <a:srgbClr val="BF0000"/>
                          </a:solidFill>
                          <a:latin typeface="Arial"/>
                          <a:cs typeface="Arial"/>
                        </a:rPr>
                        <a:t>Atrophy </a:t>
                      </a:r>
                      <a:r>
                        <a:rPr sz="1600" dirty="0">
                          <a:solidFill>
                            <a:srgbClr val="BF0000"/>
                          </a:solidFill>
                          <a:latin typeface="Arial"/>
                          <a:cs typeface="Arial"/>
                        </a:rPr>
                        <a:t>&amp; </a:t>
                      </a:r>
                      <a:r>
                        <a:rPr sz="1600" spc="-5" dirty="0">
                          <a:solidFill>
                            <a:srgbClr val="BF0000"/>
                          </a:solidFill>
                          <a:latin typeface="Arial"/>
                          <a:cs typeface="Arial"/>
                        </a:rPr>
                        <a:t>fibrosis of cervical  </a:t>
                      </a:r>
                      <a:r>
                        <a:rPr sz="1600" dirty="0">
                          <a:solidFill>
                            <a:srgbClr val="BF0000"/>
                          </a:solidFill>
                          <a:latin typeface="Arial"/>
                          <a:cs typeface="Arial"/>
                        </a:rPr>
                        <a:t>&amp; </a:t>
                      </a:r>
                      <a:r>
                        <a:rPr sz="1600" spc="-5" dirty="0">
                          <a:solidFill>
                            <a:srgbClr val="BF0000"/>
                          </a:solidFill>
                          <a:latin typeface="Arial"/>
                          <a:cs typeface="Arial"/>
                        </a:rPr>
                        <a:t>uterine</a:t>
                      </a:r>
                      <a:r>
                        <a:rPr sz="1600" spc="-10" dirty="0">
                          <a:solidFill>
                            <a:srgbClr val="BF0000"/>
                          </a:solidFill>
                          <a:latin typeface="Arial"/>
                          <a:cs typeface="Arial"/>
                        </a:rPr>
                        <a:t> </a:t>
                      </a:r>
                      <a:r>
                        <a:rPr sz="1600" spc="-15" dirty="0">
                          <a:solidFill>
                            <a:srgbClr val="BF0000"/>
                          </a:solidFill>
                          <a:latin typeface="Arial"/>
                          <a:cs typeface="Arial"/>
                        </a:rPr>
                        <a:t>walls</a:t>
                      </a:r>
                      <a:endParaRPr sz="1600">
                        <a:latin typeface="Arial"/>
                        <a:cs typeface="Arial"/>
                      </a:endParaRPr>
                    </a:p>
                  </a:txBody>
                  <a:tcPr marL="0" marR="0" marT="34739" marB="0">
                    <a:lnR w="3175">
                      <a:solidFill>
                        <a:srgbClr val="000000"/>
                      </a:solidFill>
                      <a:prstDash val="solid"/>
                    </a:lnR>
                    <a:lnT w="28575">
                      <a:solidFill>
                        <a:srgbClr val="FFFFFF"/>
                      </a:solidFill>
                      <a:prstDash val="solid"/>
                    </a:lnT>
                    <a:solidFill>
                      <a:srgbClr val="CCFFCC"/>
                    </a:solidFill>
                  </a:tcPr>
                </a:tc>
                <a:tc>
                  <a:txBody>
                    <a:bodyPr/>
                    <a:lstStyle/>
                    <a:p>
                      <a:pPr marL="92075" marR="293370">
                        <a:lnSpc>
                          <a:spcPct val="100000"/>
                        </a:lnSpc>
                        <a:spcBef>
                          <a:spcPts val="310"/>
                        </a:spcBef>
                      </a:pPr>
                      <a:r>
                        <a:rPr sz="1600" spc="-25" dirty="0">
                          <a:solidFill>
                            <a:srgbClr val="BF0000"/>
                          </a:solidFill>
                          <a:latin typeface="Arial"/>
                          <a:cs typeface="Arial"/>
                        </a:rPr>
                        <a:t>Vaginal </a:t>
                      </a:r>
                      <a:r>
                        <a:rPr sz="1600" spc="-10" dirty="0">
                          <a:solidFill>
                            <a:srgbClr val="BF0000"/>
                          </a:solidFill>
                          <a:latin typeface="Arial"/>
                          <a:cs typeface="Arial"/>
                        </a:rPr>
                        <a:t>dryness </a:t>
                      </a:r>
                      <a:r>
                        <a:rPr sz="1600" dirty="0">
                          <a:solidFill>
                            <a:srgbClr val="BF0000"/>
                          </a:solidFill>
                          <a:latin typeface="Arial"/>
                          <a:cs typeface="Arial"/>
                        </a:rPr>
                        <a:t>&amp; </a:t>
                      </a:r>
                      <a:r>
                        <a:rPr sz="1600" spc="-5" dirty="0">
                          <a:solidFill>
                            <a:srgbClr val="BF0000"/>
                          </a:solidFill>
                          <a:latin typeface="Arial"/>
                          <a:cs typeface="Arial"/>
                        </a:rPr>
                        <a:t>burning </a:t>
                      </a:r>
                      <a:r>
                        <a:rPr sz="1600" dirty="0">
                          <a:solidFill>
                            <a:srgbClr val="BF0000"/>
                          </a:solidFill>
                          <a:latin typeface="Arial"/>
                          <a:cs typeface="Arial"/>
                        </a:rPr>
                        <a:t>&amp; </a:t>
                      </a:r>
                      <a:r>
                        <a:rPr sz="1600" spc="-5" dirty="0">
                          <a:solidFill>
                            <a:srgbClr val="BF0000"/>
                          </a:solidFill>
                          <a:latin typeface="Arial"/>
                          <a:cs typeface="Arial"/>
                        </a:rPr>
                        <a:t>pain  </a:t>
                      </a:r>
                      <a:r>
                        <a:rPr sz="1600" spc="-15" dirty="0">
                          <a:solidFill>
                            <a:srgbClr val="BF0000"/>
                          </a:solidFill>
                          <a:latin typeface="Arial"/>
                          <a:cs typeface="Arial"/>
                        </a:rPr>
                        <a:t>with</a:t>
                      </a:r>
                      <a:r>
                        <a:rPr sz="1600" spc="25" dirty="0">
                          <a:solidFill>
                            <a:srgbClr val="BF0000"/>
                          </a:solidFill>
                          <a:latin typeface="Arial"/>
                          <a:cs typeface="Arial"/>
                        </a:rPr>
                        <a:t> </a:t>
                      </a:r>
                      <a:r>
                        <a:rPr sz="1600" spc="-5" dirty="0">
                          <a:solidFill>
                            <a:srgbClr val="BF0000"/>
                          </a:solidFill>
                          <a:latin typeface="Arial"/>
                          <a:cs typeface="Arial"/>
                        </a:rPr>
                        <a:t>intercourse</a:t>
                      </a:r>
                      <a:endParaRPr sz="1600">
                        <a:latin typeface="Arial"/>
                        <a:cs typeface="Arial"/>
                      </a:endParaRPr>
                    </a:p>
                  </a:txBody>
                  <a:tcPr marL="0" marR="0" marT="34739" marB="0">
                    <a:lnL w="3175">
                      <a:solidFill>
                        <a:srgbClr val="000000"/>
                      </a:solidFill>
                      <a:prstDash val="solid"/>
                    </a:lnL>
                    <a:lnT w="28575">
                      <a:solidFill>
                        <a:srgbClr val="FFFFFF"/>
                      </a:solidFill>
                      <a:prstDash val="solid"/>
                    </a:lnT>
                    <a:solidFill>
                      <a:srgbClr val="CCFFCC"/>
                    </a:solidFill>
                  </a:tcPr>
                </a:tc>
                <a:tc rowSpan="5">
                  <a:txBody>
                    <a:bodyPr/>
                    <a:lstStyle/>
                    <a:p>
                      <a:pPr>
                        <a:lnSpc>
                          <a:spcPct val="100000"/>
                        </a:lnSpc>
                      </a:pPr>
                      <a:endParaRPr sz="1500">
                        <a:latin typeface="Times New Roman"/>
                        <a:cs typeface="Times New Roman"/>
                      </a:endParaRPr>
                    </a:p>
                  </a:txBody>
                  <a:tcPr marL="0" marR="0" marT="0" marB="0"/>
                </a:tc>
                <a:extLst>
                  <a:ext uri="{0D108BD9-81ED-4DB2-BD59-A6C34878D82A}">
                    <a16:rowId xmlns:a16="http://schemas.microsoft.com/office/drawing/2014/main" val="10001"/>
                  </a:ext>
                </a:extLst>
              </a:tr>
              <a:tr h="551328">
                <a:tc v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90805" marR="966469">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vaginal elasticity</a:t>
                      </a:r>
                      <a:r>
                        <a:rPr sz="1600" spc="-50" dirty="0">
                          <a:solidFill>
                            <a:srgbClr val="BF0000"/>
                          </a:solidFill>
                          <a:latin typeface="Arial"/>
                          <a:cs typeface="Arial"/>
                        </a:rPr>
                        <a:t> </a:t>
                      </a:r>
                      <a:r>
                        <a:rPr sz="1600" dirty="0">
                          <a:solidFill>
                            <a:srgbClr val="BF0000"/>
                          </a:solidFill>
                          <a:latin typeface="Arial"/>
                          <a:cs typeface="Arial"/>
                        </a:rPr>
                        <a:t>&amp;  </a:t>
                      </a:r>
                      <a:r>
                        <a:rPr sz="1600" spc="-5" dirty="0">
                          <a:solidFill>
                            <a:srgbClr val="BF0000"/>
                          </a:solidFill>
                          <a:latin typeface="Arial"/>
                          <a:cs typeface="Arial"/>
                        </a:rPr>
                        <a:t>lubrication</a:t>
                      </a:r>
                      <a:endParaRPr sz="1600">
                        <a:latin typeface="Arial"/>
                        <a:cs typeface="Arial"/>
                      </a:endParaRPr>
                    </a:p>
                  </a:txBody>
                  <a:tcPr marL="0" marR="0" marT="22971" marB="0">
                    <a:lnR w="3175">
                      <a:solidFill>
                        <a:srgbClr val="000000"/>
                      </a:solidFill>
                      <a:prstDash val="solid"/>
                    </a:lnR>
                    <a:solidFill>
                      <a:srgbClr val="CCFFCC"/>
                    </a:solidFill>
                  </a:tcPr>
                </a:tc>
                <a:tc>
                  <a:txBody>
                    <a:bodyPr/>
                    <a:lstStyle/>
                    <a:p>
                      <a:pPr marL="92075" marR="366395">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seminal fluid volume </a:t>
                      </a:r>
                      <a:r>
                        <a:rPr sz="1600" dirty="0">
                          <a:solidFill>
                            <a:srgbClr val="BF0000"/>
                          </a:solidFill>
                          <a:latin typeface="Arial"/>
                          <a:cs typeface="Arial"/>
                        </a:rPr>
                        <a:t>&amp; </a:t>
                      </a:r>
                      <a:r>
                        <a:rPr sz="1600" spc="-5" dirty="0">
                          <a:solidFill>
                            <a:srgbClr val="BF0000"/>
                          </a:solidFill>
                          <a:latin typeface="Arial"/>
                          <a:cs typeface="Arial"/>
                        </a:rPr>
                        <a:t>force of  ejaculation</a:t>
                      </a:r>
                      <a:endParaRPr sz="1600">
                        <a:latin typeface="Arial"/>
                        <a:cs typeface="Arial"/>
                      </a:endParaRPr>
                    </a:p>
                  </a:txBody>
                  <a:tcPr marL="0" marR="0" marT="22971" marB="0">
                    <a:lnL w="3175">
                      <a:solidFill>
                        <a:srgbClr val="000000"/>
                      </a:solidFill>
                      <a:prstDash val="solid"/>
                    </a:lnL>
                    <a:solidFill>
                      <a:srgbClr val="CCFFCC"/>
                    </a:solidFill>
                  </a:tcPr>
                </a:tc>
                <a:tc vMerge="1">
                  <a:txBody>
                    <a:bodyPr/>
                    <a:lstStyle/>
                    <a:p>
                      <a:endParaRPr/>
                    </a:p>
                  </a:txBody>
                  <a:tcPr marL="0" marR="0" marT="0" marB="0"/>
                </a:tc>
                <a:extLst>
                  <a:ext uri="{0D108BD9-81ED-4DB2-BD59-A6C34878D82A}">
                    <a16:rowId xmlns:a16="http://schemas.microsoft.com/office/drawing/2014/main" val="10002"/>
                  </a:ext>
                </a:extLst>
              </a:tr>
              <a:tr h="694039">
                <a:tc v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90805" marR="727075">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hormones </a:t>
                      </a:r>
                      <a:r>
                        <a:rPr sz="1600" dirty="0">
                          <a:solidFill>
                            <a:srgbClr val="BF0000"/>
                          </a:solidFill>
                          <a:latin typeface="Arial"/>
                          <a:cs typeface="Arial"/>
                        </a:rPr>
                        <a:t>&amp;</a:t>
                      </a:r>
                      <a:r>
                        <a:rPr sz="1600" spc="-65" dirty="0">
                          <a:solidFill>
                            <a:srgbClr val="BF0000"/>
                          </a:solidFill>
                          <a:latin typeface="Arial"/>
                          <a:cs typeface="Arial"/>
                        </a:rPr>
                        <a:t> </a:t>
                      </a:r>
                      <a:r>
                        <a:rPr sz="1600" spc="-5" dirty="0">
                          <a:solidFill>
                            <a:srgbClr val="BF0000"/>
                          </a:solidFill>
                          <a:latin typeface="Arial"/>
                          <a:cs typeface="Arial"/>
                        </a:rPr>
                        <a:t>reduced  </a:t>
                      </a:r>
                      <a:r>
                        <a:rPr sz="1600" spc="-10" dirty="0">
                          <a:solidFill>
                            <a:srgbClr val="BF0000"/>
                          </a:solidFill>
                          <a:latin typeface="Arial"/>
                          <a:cs typeface="Arial"/>
                        </a:rPr>
                        <a:t>oocytes</a:t>
                      </a:r>
                      <a:endParaRPr sz="1600">
                        <a:latin typeface="Arial"/>
                        <a:cs typeface="Arial"/>
                      </a:endParaRPr>
                    </a:p>
                  </a:txBody>
                  <a:tcPr marL="0" marR="0" marT="22971" marB="0">
                    <a:lnR w="3175">
                      <a:solidFill>
                        <a:srgbClr val="000000"/>
                      </a:solidFill>
                      <a:prstDash val="solid"/>
                    </a:lnR>
                    <a:solidFill>
                      <a:srgbClr val="CCFFCC"/>
                    </a:solidFill>
                  </a:tcPr>
                </a:tc>
                <a:tc>
                  <a:txBody>
                    <a:bodyPr/>
                    <a:lstStyle/>
                    <a:p>
                      <a:pPr marL="92075">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elevation of the</a:t>
                      </a:r>
                      <a:r>
                        <a:rPr sz="1600" dirty="0">
                          <a:solidFill>
                            <a:srgbClr val="BF0000"/>
                          </a:solidFill>
                          <a:latin typeface="Arial"/>
                          <a:cs typeface="Arial"/>
                        </a:rPr>
                        <a:t> </a:t>
                      </a:r>
                      <a:r>
                        <a:rPr sz="1600" spc="-5" dirty="0">
                          <a:solidFill>
                            <a:srgbClr val="BF0000"/>
                          </a:solidFill>
                          <a:latin typeface="Arial"/>
                          <a:cs typeface="Arial"/>
                        </a:rPr>
                        <a:t>testes</a:t>
                      </a:r>
                      <a:endParaRPr sz="1600">
                        <a:latin typeface="Arial"/>
                        <a:cs typeface="Arial"/>
                      </a:endParaRPr>
                    </a:p>
                    <a:p>
                      <a:pPr marL="92075">
                        <a:lnSpc>
                          <a:spcPts val="2155"/>
                        </a:lnSpc>
                        <a:spcBef>
                          <a:spcPts val="600"/>
                        </a:spcBef>
                      </a:pPr>
                      <a:r>
                        <a:rPr sz="1600" spc="-5" dirty="0">
                          <a:solidFill>
                            <a:srgbClr val="BF0000"/>
                          </a:solidFill>
                          <a:latin typeface="Arial"/>
                          <a:cs typeface="Arial"/>
                        </a:rPr>
                        <a:t>Prostatic hypertrophy</a:t>
                      </a:r>
                      <a:endParaRPr sz="1600">
                        <a:latin typeface="Arial"/>
                        <a:cs typeface="Arial"/>
                      </a:endParaRPr>
                    </a:p>
                  </a:txBody>
                  <a:tcPr marL="0" marR="0" marT="22971" marB="0">
                    <a:lnL w="3175">
                      <a:solidFill>
                        <a:srgbClr val="000000"/>
                      </a:solidFill>
                      <a:prstDash val="solid"/>
                    </a:lnL>
                    <a:solidFill>
                      <a:srgbClr val="CCFFCC"/>
                    </a:solidFill>
                  </a:tcPr>
                </a:tc>
                <a:tc vMerge="1">
                  <a:txBody>
                    <a:bodyPr/>
                    <a:lstStyle/>
                    <a:p>
                      <a:endParaRPr/>
                    </a:p>
                  </a:txBody>
                  <a:tcPr marL="0" marR="0" marT="0" marB="0"/>
                </a:tc>
                <a:extLst>
                  <a:ext uri="{0D108BD9-81ED-4DB2-BD59-A6C34878D82A}">
                    <a16:rowId xmlns:a16="http://schemas.microsoft.com/office/drawing/2014/main" val="10003"/>
                  </a:ext>
                </a:extLst>
              </a:tr>
              <a:tr h="944880">
                <a:tc v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90805">
                        <a:lnSpc>
                          <a:spcPts val="2065"/>
                        </a:lnSpc>
                      </a:pPr>
                      <a:r>
                        <a:rPr sz="1600" dirty="0">
                          <a:solidFill>
                            <a:srgbClr val="BF0000"/>
                          </a:solidFill>
                          <a:latin typeface="Arial"/>
                          <a:cs typeface="Arial"/>
                        </a:rPr>
                        <a:t>↓ </a:t>
                      </a:r>
                      <a:r>
                        <a:rPr sz="1600" spc="-5" dirty="0">
                          <a:solidFill>
                            <a:srgbClr val="BF0000"/>
                          </a:solidFill>
                          <a:latin typeface="Arial"/>
                          <a:cs typeface="Arial"/>
                        </a:rPr>
                        <a:t>seminiferous</a:t>
                      </a:r>
                      <a:r>
                        <a:rPr sz="1600" dirty="0">
                          <a:solidFill>
                            <a:srgbClr val="BF0000"/>
                          </a:solidFill>
                          <a:latin typeface="Arial"/>
                          <a:cs typeface="Arial"/>
                        </a:rPr>
                        <a:t> </a:t>
                      </a:r>
                      <a:r>
                        <a:rPr sz="1600" spc="-5" dirty="0">
                          <a:solidFill>
                            <a:srgbClr val="BF0000"/>
                          </a:solidFill>
                          <a:latin typeface="Arial"/>
                          <a:cs typeface="Arial"/>
                        </a:rPr>
                        <a:t>tubules</a:t>
                      </a:r>
                      <a:endParaRPr sz="1600">
                        <a:latin typeface="Arial"/>
                        <a:cs typeface="Arial"/>
                      </a:endParaRPr>
                    </a:p>
                    <a:p>
                      <a:pPr marL="90805" marR="521334">
                        <a:lnSpc>
                          <a:spcPct val="100000"/>
                        </a:lnSpc>
                        <a:spcBef>
                          <a:spcPts val="600"/>
                        </a:spcBef>
                      </a:pPr>
                      <a:r>
                        <a:rPr sz="1600" spc="-5" dirty="0">
                          <a:solidFill>
                            <a:srgbClr val="BF0000"/>
                          </a:solidFill>
                          <a:latin typeface="Arial"/>
                          <a:cs typeface="Arial"/>
                        </a:rPr>
                        <a:t>Proliferation of stromal </a:t>
                      </a:r>
                      <a:r>
                        <a:rPr sz="1600" dirty="0">
                          <a:solidFill>
                            <a:srgbClr val="BF0000"/>
                          </a:solidFill>
                          <a:latin typeface="Arial"/>
                          <a:cs typeface="Arial"/>
                        </a:rPr>
                        <a:t>&amp;  </a:t>
                      </a:r>
                      <a:r>
                        <a:rPr sz="1600" spc="-5" dirty="0">
                          <a:solidFill>
                            <a:srgbClr val="BF0000"/>
                          </a:solidFill>
                          <a:latin typeface="Arial"/>
                          <a:cs typeface="Arial"/>
                        </a:rPr>
                        <a:t>glandular</a:t>
                      </a:r>
                      <a:r>
                        <a:rPr sz="1600" spc="15" dirty="0">
                          <a:solidFill>
                            <a:srgbClr val="BF0000"/>
                          </a:solidFill>
                          <a:latin typeface="Arial"/>
                          <a:cs typeface="Arial"/>
                        </a:rPr>
                        <a:t> </a:t>
                      </a:r>
                      <a:r>
                        <a:rPr sz="1600" spc="-5" dirty="0">
                          <a:solidFill>
                            <a:srgbClr val="BF0000"/>
                          </a:solidFill>
                          <a:latin typeface="Arial"/>
                          <a:cs typeface="Arial"/>
                        </a:rPr>
                        <a:t>tissue</a:t>
                      </a:r>
                      <a:endParaRPr sz="1600">
                        <a:latin typeface="Arial"/>
                        <a:cs typeface="Arial"/>
                      </a:endParaRPr>
                    </a:p>
                  </a:txBody>
                  <a:tcPr marL="0" marR="0" marT="0" marB="0">
                    <a:lnR w="3175">
                      <a:solidFill>
                        <a:srgbClr val="000000"/>
                      </a:solidFill>
                      <a:prstDash val="solid"/>
                    </a:lnR>
                    <a:solidFill>
                      <a:srgbClr val="CCFFCC"/>
                    </a:solidFill>
                  </a:tcPr>
                </a:tc>
                <a:tc>
                  <a:txBody>
                    <a:bodyPr/>
                    <a:lstStyle/>
                    <a:p>
                      <a:pPr marL="92075" marR="922655">
                        <a:lnSpc>
                          <a:spcPct val="100000"/>
                        </a:lnSpc>
                        <a:spcBef>
                          <a:spcPts val="505"/>
                        </a:spcBef>
                      </a:pPr>
                      <a:r>
                        <a:rPr sz="1600" spc="-5" dirty="0">
                          <a:solidFill>
                            <a:srgbClr val="BF0000"/>
                          </a:solidFill>
                          <a:latin typeface="Arial"/>
                          <a:cs typeface="Arial"/>
                        </a:rPr>
                        <a:t>Connective breast tissue is  replaced by adipose</a:t>
                      </a:r>
                      <a:r>
                        <a:rPr sz="1600" spc="-15" dirty="0">
                          <a:solidFill>
                            <a:srgbClr val="BF0000"/>
                          </a:solidFill>
                          <a:latin typeface="Arial"/>
                          <a:cs typeface="Arial"/>
                        </a:rPr>
                        <a:t> </a:t>
                      </a:r>
                      <a:r>
                        <a:rPr sz="1600" spc="-5" dirty="0">
                          <a:solidFill>
                            <a:srgbClr val="BF0000"/>
                          </a:solidFill>
                          <a:latin typeface="Arial"/>
                          <a:cs typeface="Arial"/>
                        </a:rPr>
                        <a:t>tissue</a:t>
                      </a:r>
                      <a:endParaRPr sz="1600">
                        <a:latin typeface="Arial"/>
                        <a:cs typeface="Arial"/>
                      </a:endParaRPr>
                    </a:p>
                  </a:txBody>
                  <a:tcPr marL="0" marR="0" marT="56589" marB="0">
                    <a:lnL w="3175">
                      <a:solidFill>
                        <a:srgbClr val="000000"/>
                      </a:solidFill>
                      <a:prstDash val="solid"/>
                    </a:lnL>
                    <a:solidFill>
                      <a:srgbClr val="CCFFCC"/>
                    </a:solidFill>
                  </a:tcPr>
                </a:tc>
                <a:tc vMerge="1">
                  <a:txBody>
                    <a:bodyPr/>
                    <a:lstStyle/>
                    <a:p>
                      <a:endParaRPr/>
                    </a:p>
                  </a:txBody>
                  <a:tcPr marL="0" marR="0" marT="0" marB="0"/>
                </a:tc>
                <a:extLst>
                  <a:ext uri="{0D108BD9-81ED-4DB2-BD59-A6C34878D82A}">
                    <a16:rowId xmlns:a16="http://schemas.microsoft.com/office/drawing/2014/main" val="10004"/>
                  </a:ext>
                </a:extLst>
              </a:tr>
              <a:tr h="551331">
                <a:tc v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90805" marR="92710">
                        <a:lnSpc>
                          <a:spcPct val="100000"/>
                        </a:lnSpc>
                        <a:spcBef>
                          <a:spcPts val="204"/>
                        </a:spcBef>
                      </a:pPr>
                      <a:r>
                        <a:rPr sz="1600" spc="-5" dirty="0">
                          <a:solidFill>
                            <a:srgbClr val="BF0000"/>
                          </a:solidFill>
                          <a:latin typeface="Arial"/>
                          <a:cs typeface="Arial"/>
                        </a:rPr>
                        <a:t>Involution of mammary gland  tissue</a:t>
                      </a:r>
                      <a:endParaRPr sz="1600">
                        <a:latin typeface="Arial"/>
                        <a:cs typeface="Arial"/>
                      </a:endParaRPr>
                    </a:p>
                  </a:txBody>
                  <a:tcPr marL="0" marR="0" marT="22971" marB="0">
                    <a:lnR w="3175">
                      <a:solidFill>
                        <a:srgbClr val="000000"/>
                      </a:solidFill>
                      <a:prstDash val="solid"/>
                    </a:lnR>
                    <a:solidFill>
                      <a:srgbClr val="CCFFCC"/>
                    </a:solidFill>
                  </a:tcPr>
                </a:tc>
                <a:tc>
                  <a:txBody>
                    <a:bodyPr/>
                    <a:lstStyle/>
                    <a:p>
                      <a:pPr>
                        <a:lnSpc>
                          <a:spcPct val="100000"/>
                        </a:lnSpc>
                      </a:pPr>
                      <a:endParaRPr sz="1500" dirty="0">
                        <a:latin typeface="Times New Roman"/>
                        <a:cs typeface="Times New Roman"/>
                      </a:endParaRPr>
                    </a:p>
                  </a:txBody>
                  <a:tcPr marL="0" marR="0" marT="0" marB="0">
                    <a:lnL w="3175">
                      <a:solidFill>
                        <a:srgbClr val="000000"/>
                      </a:solidFill>
                      <a:prstDash val="solid"/>
                    </a:lnL>
                    <a:solidFill>
                      <a:srgbClr val="CCFFCC"/>
                    </a:solidFill>
                  </a:tcPr>
                </a:tc>
                <a:tc vMerge="1">
                  <a:txBody>
                    <a:bodyPr/>
                    <a:lstStyle/>
                    <a:p>
                      <a:endParaRPr/>
                    </a:p>
                  </a:txBody>
                  <a:tcPr marL="0" marR="0" marT="0" marB="0"/>
                </a:tc>
                <a:extLst>
                  <a:ext uri="{0D108BD9-81ED-4DB2-BD59-A6C34878D82A}">
                    <a16:rowId xmlns:a16="http://schemas.microsoft.com/office/drawing/2014/main" val="10005"/>
                  </a:ext>
                </a:extLst>
              </a:tr>
            </a:tbl>
          </a:graphicData>
        </a:graphic>
      </p:graphicFrame>
      <p:sp>
        <p:nvSpPr>
          <p:cNvPr id="4" name="object 4"/>
          <p:cNvSpPr txBox="1"/>
          <p:nvPr/>
        </p:nvSpPr>
        <p:spPr>
          <a:xfrm>
            <a:off x="665019" y="6284371"/>
            <a:ext cx="7684655" cy="423940"/>
          </a:xfrm>
          <a:prstGeom prst="rect">
            <a:avLst/>
          </a:prstGeom>
        </p:spPr>
        <p:txBody>
          <a:bodyPr vert="horz" wrap="square" lIns="0" tIns="13567" rIns="0" bIns="0" rtlCol="0">
            <a:spAutoFit/>
          </a:bodyPr>
          <a:lstStyle/>
          <a:p>
            <a:pPr marL="40700">
              <a:spcBef>
                <a:spcPts val="107"/>
              </a:spcBef>
            </a:pPr>
            <a:r>
              <a:rPr sz="1333" baseline="24305" dirty="0"/>
              <a:t>1 </a:t>
            </a:r>
            <a:r>
              <a:rPr sz="1333" spc="-5" dirty="0"/>
              <a:t>Essentials </a:t>
            </a:r>
            <a:r>
              <a:rPr sz="1333" dirty="0"/>
              <a:t>of </a:t>
            </a:r>
            <a:r>
              <a:rPr sz="1333" spc="-5" dirty="0"/>
              <a:t>clinical geriatrics </a:t>
            </a:r>
            <a:r>
              <a:rPr sz="1333" spc="5" dirty="0"/>
              <a:t>6</a:t>
            </a:r>
            <a:r>
              <a:rPr sz="1333" spc="8" baseline="24305" dirty="0"/>
              <a:t>th </a:t>
            </a:r>
            <a:r>
              <a:rPr sz="1333" spc="-5" dirty="0"/>
              <a:t>ed. New </a:t>
            </a:r>
            <a:r>
              <a:rPr sz="1333" spc="-27" dirty="0"/>
              <a:t>York: </a:t>
            </a:r>
            <a:r>
              <a:rPr sz="1333" spc="-5" dirty="0"/>
              <a:t>McGraw Hill;</a:t>
            </a:r>
            <a:r>
              <a:rPr sz="1333" spc="-192" dirty="0"/>
              <a:t> </a:t>
            </a:r>
            <a:r>
              <a:rPr sz="1333" spc="-5" dirty="0"/>
              <a:t>2009.p.3-22.</a:t>
            </a:r>
            <a:endParaRPr sz="1333" dirty="0"/>
          </a:p>
          <a:p>
            <a:pPr marL="40700"/>
            <a:r>
              <a:rPr sz="1333" baseline="24305" dirty="0"/>
              <a:t>2 </a:t>
            </a:r>
            <a:r>
              <a:rPr sz="1333" spc="-11" dirty="0"/>
              <a:t>Hazzard’s </a:t>
            </a:r>
            <a:r>
              <a:rPr sz="1333" spc="-5" dirty="0"/>
              <a:t>Geriatric Medicine and </a:t>
            </a:r>
            <a:r>
              <a:rPr sz="1333" spc="-16" dirty="0"/>
              <a:t>Gerontology. </a:t>
            </a:r>
            <a:r>
              <a:rPr sz="1333" spc="11" dirty="0"/>
              <a:t>6</a:t>
            </a:r>
            <a:r>
              <a:rPr sz="1333" spc="16" baseline="24305" dirty="0"/>
              <a:t>th </a:t>
            </a:r>
            <a:r>
              <a:rPr sz="1333" spc="-5" dirty="0"/>
              <a:t>ed. New </a:t>
            </a:r>
            <a:r>
              <a:rPr sz="1333" spc="-27" dirty="0"/>
              <a:t>York: </a:t>
            </a:r>
            <a:r>
              <a:rPr sz="1333" spc="-5" dirty="0"/>
              <a:t>Mc Graw Hill;</a:t>
            </a:r>
            <a:r>
              <a:rPr sz="1333" spc="-64" dirty="0"/>
              <a:t> </a:t>
            </a:r>
            <a:r>
              <a:rPr sz="1333" spc="-5" dirty="0"/>
              <a:t>2009.p.3-14.</a:t>
            </a:r>
            <a:endParaRPr sz="1333" dirty="0"/>
          </a:p>
        </p:txBody>
      </p:sp>
    </p:spTree>
    <p:extLst>
      <p:ext uri="{BB962C8B-B14F-4D97-AF65-F5344CB8AC3E}">
        <p14:creationId xmlns:p14="http://schemas.microsoft.com/office/powerpoint/2010/main" val="3445277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01470" y="1344707"/>
          <a:ext cx="10389369" cy="3204430"/>
        </p:xfrm>
        <a:graphic>
          <a:graphicData uri="http://schemas.openxmlformats.org/drawingml/2006/table">
            <a:tbl>
              <a:tblPr firstRow="1" bandRow="1">
                <a:tableStyleId>{2D5ABB26-0587-4C30-8999-92F81FD0307C}</a:tableStyleId>
              </a:tblPr>
              <a:tblGrid>
                <a:gridCol w="1633297">
                  <a:extLst>
                    <a:ext uri="{9D8B030D-6E8A-4147-A177-3AD203B41FA5}">
                      <a16:colId xmlns:a16="http://schemas.microsoft.com/office/drawing/2014/main" val="20000"/>
                    </a:ext>
                  </a:extLst>
                </a:gridCol>
                <a:gridCol w="4214091">
                  <a:extLst>
                    <a:ext uri="{9D8B030D-6E8A-4147-A177-3AD203B41FA5}">
                      <a16:colId xmlns:a16="http://schemas.microsoft.com/office/drawing/2014/main" val="20001"/>
                    </a:ext>
                  </a:extLst>
                </a:gridCol>
                <a:gridCol w="4541981">
                  <a:extLst>
                    <a:ext uri="{9D8B030D-6E8A-4147-A177-3AD203B41FA5}">
                      <a16:colId xmlns:a16="http://schemas.microsoft.com/office/drawing/2014/main" val="20002"/>
                    </a:ext>
                  </a:extLst>
                </a:gridCol>
              </a:tblGrid>
              <a:tr h="610496">
                <a:tc>
                  <a:txBody>
                    <a:bodyPr/>
                    <a:lstStyle/>
                    <a:p>
                      <a:pPr marL="327025" marR="201930" indent="4445">
                        <a:lnSpc>
                          <a:spcPct val="100000"/>
                        </a:lnSpc>
                        <a:spcBef>
                          <a:spcPts val="310"/>
                        </a:spcBef>
                      </a:pPr>
                      <a:r>
                        <a:rPr sz="1600" b="1" spc="-5" dirty="0">
                          <a:solidFill>
                            <a:srgbClr val="001F60"/>
                          </a:solidFill>
                          <a:latin typeface="Arial"/>
                          <a:cs typeface="Arial"/>
                        </a:rPr>
                        <a:t>Organ</a:t>
                      </a:r>
                      <a:r>
                        <a:rPr sz="1600" b="1" spc="-85" dirty="0">
                          <a:solidFill>
                            <a:srgbClr val="001F60"/>
                          </a:solidFill>
                          <a:latin typeface="Arial"/>
                          <a:cs typeface="Arial"/>
                        </a:rPr>
                        <a:t> </a:t>
                      </a:r>
                      <a:r>
                        <a:rPr sz="1600" b="1" spc="-5" dirty="0">
                          <a:solidFill>
                            <a:srgbClr val="001F60"/>
                          </a:solidFill>
                          <a:latin typeface="Arial"/>
                          <a:cs typeface="Arial"/>
                        </a:rPr>
                        <a:t>/  </a:t>
                      </a:r>
                      <a:r>
                        <a:rPr sz="1600" b="1" dirty="0">
                          <a:solidFill>
                            <a:srgbClr val="001F60"/>
                          </a:solidFill>
                          <a:latin typeface="Arial"/>
                          <a:cs typeface="Arial"/>
                        </a:rPr>
                        <a:t>S</a:t>
                      </a:r>
                      <a:r>
                        <a:rPr sz="1600" b="1" spc="-20" dirty="0">
                          <a:solidFill>
                            <a:srgbClr val="001F60"/>
                          </a:solidFill>
                          <a:latin typeface="Arial"/>
                          <a:cs typeface="Arial"/>
                        </a:rPr>
                        <a:t>y</a:t>
                      </a:r>
                      <a:r>
                        <a:rPr sz="1600" b="1" spc="-5" dirty="0">
                          <a:solidFill>
                            <a:srgbClr val="001F60"/>
                          </a:solidFill>
                          <a:latin typeface="Arial"/>
                          <a:cs typeface="Arial"/>
                        </a:rPr>
                        <a:t>s</a:t>
                      </a:r>
                      <a:r>
                        <a:rPr sz="1600" b="1" dirty="0">
                          <a:solidFill>
                            <a:srgbClr val="001F60"/>
                          </a:solidFill>
                          <a:latin typeface="Arial"/>
                          <a:cs typeface="Arial"/>
                        </a:rPr>
                        <a:t>t</a:t>
                      </a:r>
                      <a:r>
                        <a:rPr sz="1600" b="1" spc="-5" dirty="0">
                          <a:solidFill>
                            <a:srgbClr val="001F60"/>
                          </a:solidFill>
                          <a:latin typeface="Arial"/>
                          <a:cs typeface="Arial"/>
                        </a:rPr>
                        <a:t>e</a:t>
                      </a:r>
                      <a:r>
                        <a:rPr sz="1600" b="1" dirty="0">
                          <a:solidFill>
                            <a:srgbClr val="001F60"/>
                          </a:solidFill>
                          <a:latin typeface="Arial"/>
                          <a:cs typeface="Arial"/>
                        </a:rPr>
                        <a:t>m</a:t>
                      </a:r>
                      <a:endParaRPr sz="1600">
                        <a:latin typeface="Arial"/>
                        <a:cs typeface="Arial"/>
                      </a:endParaRPr>
                    </a:p>
                  </a:txBody>
                  <a:tcPr marL="0" marR="0" marT="34739" marB="0">
                    <a:lnB w="28575">
                      <a:solidFill>
                        <a:srgbClr val="FFFFFF"/>
                      </a:solidFill>
                      <a:prstDash val="solid"/>
                    </a:lnB>
                    <a:solidFill>
                      <a:srgbClr val="FFFF99"/>
                    </a:solidFill>
                  </a:tcPr>
                </a:tc>
                <a:tc>
                  <a:txBody>
                    <a:bodyPr/>
                    <a:lstStyle/>
                    <a:p>
                      <a:pPr marL="655320">
                        <a:lnSpc>
                          <a:spcPct val="100000"/>
                        </a:lnSpc>
                        <a:spcBef>
                          <a:spcPts val="310"/>
                        </a:spcBef>
                      </a:pPr>
                      <a:r>
                        <a:rPr sz="1600" b="1" spc="-5" dirty="0">
                          <a:solidFill>
                            <a:srgbClr val="001F60"/>
                          </a:solidFill>
                          <a:latin typeface="Arial"/>
                          <a:cs typeface="Arial"/>
                        </a:rPr>
                        <a:t>Common </a:t>
                      </a:r>
                      <a:r>
                        <a:rPr sz="1600" b="1" spc="-20" dirty="0">
                          <a:solidFill>
                            <a:srgbClr val="001F60"/>
                          </a:solidFill>
                          <a:latin typeface="Arial"/>
                          <a:cs typeface="Arial"/>
                        </a:rPr>
                        <a:t>Age</a:t>
                      </a:r>
                      <a:r>
                        <a:rPr sz="1600" b="1" spc="-30" dirty="0">
                          <a:solidFill>
                            <a:srgbClr val="001F60"/>
                          </a:solidFill>
                          <a:latin typeface="Arial"/>
                          <a:cs typeface="Arial"/>
                        </a:rPr>
                        <a:t> </a:t>
                      </a:r>
                      <a:r>
                        <a:rPr sz="1600" b="1" spc="-5" dirty="0">
                          <a:solidFill>
                            <a:srgbClr val="001F60"/>
                          </a:solidFill>
                          <a:latin typeface="Arial"/>
                          <a:cs typeface="Arial"/>
                        </a:rPr>
                        <a:t>Changes</a:t>
                      </a:r>
                      <a:endParaRPr sz="1600">
                        <a:latin typeface="Arial"/>
                        <a:cs typeface="Arial"/>
                      </a:endParaRPr>
                    </a:p>
                  </a:txBody>
                  <a:tcPr marL="0" marR="0" marT="34739" marB="0">
                    <a:lnB w="28575">
                      <a:solidFill>
                        <a:srgbClr val="FFFFFF"/>
                      </a:solidFill>
                      <a:prstDash val="solid"/>
                    </a:lnB>
                    <a:solidFill>
                      <a:srgbClr val="FFFF99"/>
                    </a:solidFill>
                  </a:tcPr>
                </a:tc>
                <a:tc>
                  <a:txBody>
                    <a:bodyPr/>
                    <a:lstStyle/>
                    <a:p>
                      <a:pPr marL="942975">
                        <a:lnSpc>
                          <a:spcPct val="100000"/>
                        </a:lnSpc>
                        <a:spcBef>
                          <a:spcPts val="310"/>
                        </a:spcBef>
                      </a:pPr>
                      <a:r>
                        <a:rPr sz="1600" b="1" spc="-5" dirty="0">
                          <a:solidFill>
                            <a:srgbClr val="001F60"/>
                          </a:solidFill>
                          <a:latin typeface="Arial"/>
                          <a:cs typeface="Arial"/>
                        </a:rPr>
                        <a:t>Clinical Implication</a:t>
                      </a:r>
                      <a:endParaRPr sz="1600">
                        <a:latin typeface="Arial"/>
                        <a:cs typeface="Arial"/>
                      </a:endParaRPr>
                    </a:p>
                  </a:txBody>
                  <a:tcPr marL="0" marR="0" marT="34739" marB="0">
                    <a:lnB w="28575">
                      <a:solidFill>
                        <a:srgbClr val="FFFFFF"/>
                      </a:solidFill>
                      <a:prstDash val="solid"/>
                    </a:lnB>
                    <a:solidFill>
                      <a:srgbClr val="FFFF99"/>
                    </a:solidFill>
                  </a:tcPr>
                </a:tc>
                <a:extLst>
                  <a:ext uri="{0D108BD9-81ED-4DB2-BD59-A6C34878D82A}">
                    <a16:rowId xmlns:a16="http://schemas.microsoft.com/office/drawing/2014/main" val="10000"/>
                  </a:ext>
                </a:extLst>
              </a:tr>
              <a:tr h="629677">
                <a:tc>
                  <a:txBody>
                    <a:bodyPr/>
                    <a:lstStyle/>
                    <a:p>
                      <a:pPr marL="90170" marR="351790">
                        <a:lnSpc>
                          <a:spcPct val="100000"/>
                        </a:lnSpc>
                        <a:spcBef>
                          <a:spcPts val="300"/>
                        </a:spcBef>
                      </a:pPr>
                      <a:r>
                        <a:rPr sz="1600" spc="-5" dirty="0">
                          <a:solidFill>
                            <a:srgbClr val="BF0000"/>
                          </a:solidFill>
                          <a:latin typeface="Arial"/>
                          <a:cs typeface="Arial"/>
                        </a:rPr>
                        <a:t>S</a:t>
                      </a:r>
                      <a:r>
                        <a:rPr sz="1600" spc="-10" dirty="0">
                          <a:solidFill>
                            <a:srgbClr val="BF0000"/>
                          </a:solidFill>
                          <a:latin typeface="Arial"/>
                          <a:cs typeface="Arial"/>
                        </a:rPr>
                        <a:t>e</a:t>
                      </a:r>
                      <a:r>
                        <a:rPr sz="1600" spc="-5" dirty="0">
                          <a:solidFill>
                            <a:srgbClr val="BF0000"/>
                          </a:solidFill>
                          <a:latin typeface="Arial"/>
                          <a:cs typeface="Arial"/>
                        </a:rPr>
                        <a:t>n</a:t>
                      </a:r>
                      <a:r>
                        <a:rPr sz="1600" dirty="0">
                          <a:solidFill>
                            <a:srgbClr val="BF0000"/>
                          </a:solidFill>
                          <a:latin typeface="Arial"/>
                          <a:cs typeface="Arial"/>
                        </a:rPr>
                        <a:t>s</a:t>
                      </a:r>
                      <a:r>
                        <a:rPr sz="1600" spc="-5" dirty="0">
                          <a:solidFill>
                            <a:srgbClr val="BF0000"/>
                          </a:solidFill>
                          <a:latin typeface="Arial"/>
                          <a:cs typeface="Arial"/>
                        </a:rPr>
                        <a:t>o</a:t>
                      </a:r>
                      <a:r>
                        <a:rPr sz="1600" dirty="0">
                          <a:solidFill>
                            <a:srgbClr val="BF0000"/>
                          </a:solidFill>
                          <a:latin typeface="Arial"/>
                          <a:cs typeface="Arial"/>
                        </a:rPr>
                        <a:t>r</a:t>
                      </a:r>
                      <a:r>
                        <a:rPr sz="1600" spc="-25" dirty="0">
                          <a:solidFill>
                            <a:srgbClr val="BF0000"/>
                          </a:solidFill>
                          <a:latin typeface="Arial"/>
                          <a:cs typeface="Arial"/>
                        </a:rPr>
                        <a:t>y</a:t>
                      </a:r>
                      <a:r>
                        <a:rPr sz="1600" dirty="0">
                          <a:solidFill>
                            <a:srgbClr val="BF0000"/>
                          </a:solidFill>
                          <a:latin typeface="Arial"/>
                          <a:cs typeface="Arial"/>
                        </a:rPr>
                        <a:t>:  </a:t>
                      </a:r>
                      <a:r>
                        <a:rPr sz="1600" spc="-5" dirty="0">
                          <a:solidFill>
                            <a:srgbClr val="BF0000"/>
                          </a:solidFill>
                          <a:latin typeface="Arial"/>
                          <a:cs typeface="Arial"/>
                        </a:rPr>
                        <a:t>vision</a:t>
                      </a:r>
                      <a:endParaRPr sz="1600">
                        <a:latin typeface="Arial"/>
                        <a:cs typeface="Arial"/>
                      </a:endParaRPr>
                    </a:p>
                  </a:txBody>
                  <a:tcPr marL="0" marR="0" marT="33617" marB="0">
                    <a:lnT w="28575">
                      <a:solidFill>
                        <a:srgbClr val="FFFFFF"/>
                      </a:solidFill>
                      <a:prstDash val="solid"/>
                    </a:lnT>
                    <a:solidFill>
                      <a:srgbClr val="CCFFCC"/>
                    </a:solidFill>
                  </a:tcPr>
                </a:tc>
                <a:tc>
                  <a:txBody>
                    <a:bodyPr/>
                    <a:lstStyle/>
                    <a:p>
                      <a:pPr marL="209550">
                        <a:lnSpc>
                          <a:spcPct val="100000"/>
                        </a:lnSpc>
                        <a:spcBef>
                          <a:spcPts val="300"/>
                        </a:spcBef>
                      </a:pPr>
                      <a:r>
                        <a:rPr sz="1600" dirty="0">
                          <a:solidFill>
                            <a:srgbClr val="BF0000"/>
                          </a:solidFill>
                          <a:latin typeface="Arial"/>
                          <a:cs typeface="Arial"/>
                        </a:rPr>
                        <a:t>↓ </a:t>
                      </a:r>
                      <a:r>
                        <a:rPr sz="1600" spc="-5" dirty="0">
                          <a:solidFill>
                            <a:srgbClr val="BF0000"/>
                          </a:solidFill>
                          <a:latin typeface="Arial"/>
                          <a:cs typeface="Arial"/>
                        </a:rPr>
                        <a:t>rod </a:t>
                      </a:r>
                      <a:r>
                        <a:rPr sz="1600" dirty="0">
                          <a:solidFill>
                            <a:srgbClr val="BF0000"/>
                          </a:solidFill>
                          <a:latin typeface="Arial"/>
                          <a:cs typeface="Arial"/>
                        </a:rPr>
                        <a:t>&amp; </a:t>
                      </a:r>
                      <a:r>
                        <a:rPr sz="1600" spc="-5" dirty="0">
                          <a:solidFill>
                            <a:srgbClr val="BF0000"/>
                          </a:solidFill>
                          <a:latin typeface="Arial"/>
                          <a:cs typeface="Arial"/>
                        </a:rPr>
                        <a:t>cone</a:t>
                      </a:r>
                      <a:r>
                        <a:rPr sz="1600" spc="-25" dirty="0">
                          <a:solidFill>
                            <a:srgbClr val="BF0000"/>
                          </a:solidFill>
                          <a:latin typeface="Arial"/>
                          <a:cs typeface="Arial"/>
                        </a:rPr>
                        <a:t> </a:t>
                      </a:r>
                      <a:r>
                        <a:rPr sz="1600" spc="-5" dirty="0">
                          <a:solidFill>
                            <a:srgbClr val="BF0000"/>
                          </a:solidFill>
                          <a:latin typeface="Arial"/>
                          <a:cs typeface="Arial"/>
                        </a:rPr>
                        <a:t>function</a:t>
                      </a:r>
                      <a:endParaRPr sz="1600">
                        <a:latin typeface="Arial"/>
                        <a:cs typeface="Arial"/>
                      </a:endParaRPr>
                    </a:p>
                    <a:p>
                      <a:pPr marL="209550">
                        <a:lnSpc>
                          <a:spcPct val="100000"/>
                        </a:lnSpc>
                        <a:spcBef>
                          <a:spcPts val="600"/>
                        </a:spcBef>
                      </a:pPr>
                      <a:r>
                        <a:rPr sz="1600" spc="-5" dirty="0">
                          <a:solidFill>
                            <a:srgbClr val="BF0000"/>
                          </a:solidFill>
                          <a:latin typeface="Arial"/>
                          <a:cs typeface="Arial"/>
                        </a:rPr>
                        <a:t>Pigment</a:t>
                      </a:r>
                      <a:r>
                        <a:rPr sz="1600" spc="5" dirty="0">
                          <a:solidFill>
                            <a:srgbClr val="BF0000"/>
                          </a:solidFill>
                          <a:latin typeface="Arial"/>
                          <a:cs typeface="Arial"/>
                        </a:rPr>
                        <a:t> </a:t>
                      </a:r>
                      <a:r>
                        <a:rPr sz="1600" spc="-5" dirty="0">
                          <a:solidFill>
                            <a:srgbClr val="BF0000"/>
                          </a:solidFill>
                          <a:latin typeface="Arial"/>
                          <a:cs typeface="Arial"/>
                        </a:rPr>
                        <a:t>accumulation</a:t>
                      </a:r>
                      <a:endParaRPr sz="1600">
                        <a:latin typeface="Arial"/>
                        <a:cs typeface="Arial"/>
                      </a:endParaRPr>
                    </a:p>
                  </a:txBody>
                  <a:tcPr marL="0" marR="0" marT="33617" marB="0">
                    <a:lnT w="28575">
                      <a:solidFill>
                        <a:srgbClr val="FFFFFF"/>
                      </a:solidFill>
                      <a:prstDash val="solid"/>
                    </a:lnT>
                    <a:solidFill>
                      <a:srgbClr val="CCFFCC"/>
                    </a:solidFill>
                  </a:tcPr>
                </a:tc>
                <a:tc rowSpan="6">
                  <a:txBody>
                    <a:bodyPr/>
                    <a:lstStyle/>
                    <a:p>
                      <a:pPr marL="314325" marR="495934">
                        <a:lnSpc>
                          <a:spcPct val="100000"/>
                        </a:lnSpc>
                        <a:spcBef>
                          <a:spcPts val="300"/>
                        </a:spcBef>
                      </a:pPr>
                      <a:r>
                        <a:rPr sz="1600" dirty="0">
                          <a:solidFill>
                            <a:srgbClr val="BF0000"/>
                          </a:solidFill>
                          <a:latin typeface="Arial"/>
                          <a:cs typeface="Arial"/>
                        </a:rPr>
                        <a:t>↓ </a:t>
                      </a:r>
                      <a:r>
                        <a:rPr sz="1600" spc="-5" dirty="0">
                          <a:solidFill>
                            <a:srgbClr val="BF0000"/>
                          </a:solidFill>
                          <a:latin typeface="Arial"/>
                          <a:cs typeface="Arial"/>
                        </a:rPr>
                        <a:t>visual </a:t>
                      </a:r>
                      <a:r>
                        <a:rPr sz="1600" spc="-25" dirty="0">
                          <a:solidFill>
                            <a:srgbClr val="BF0000"/>
                          </a:solidFill>
                          <a:latin typeface="Arial"/>
                          <a:cs typeface="Arial"/>
                        </a:rPr>
                        <a:t>acuity, </a:t>
                      </a:r>
                      <a:r>
                        <a:rPr sz="1600" spc="-5" dirty="0">
                          <a:solidFill>
                            <a:srgbClr val="BF0000"/>
                          </a:solidFill>
                          <a:latin typeface="Arial"/>
                          <a:cs typeface="Arial"/>
                        </a:rPr>
                        <a:t>visual fields </a:t>
                      </a:r>
                      <a:r>
                        <a:rPr sz="1600" dirty="0">
                          <a:solidFill>
                            <a:srgbClr val="BF0000"/>
                          </a:solidFill>
                          <a:latin typeface="Arial"/>
                          <a:cs typeface="Arial"/>
                        </a:rPr>
                        <a:t>&amp;  </a:t>
                      </a:r>
                      <a:r>
                        <a:rPr sz="1600" spc="-5" dirty="0">
                          <a:solidFill>
                            <a:srgbClr val="BF0000"/>
                          </a:solidFill>
                          <a:latin typeface="Arial"/>
                          <a:cs typeface="Arial"/>
                        </a:rPr>
                        <a:t>light/dark</a:t>
                      </a:r>
                      <a:r>
                        <a:rPr sz="1600" spc="5" dirty="0">
                          <a:solidFill>
                            <a:srgbClr val="BF0000"/>
                          </a:solidFill>
                          <a:latin typeface="Arial"/>
                          <a:cs typeface="Arial"/>
                        </a:rPr>
                        <a:t> </a:t>
                      </a:r>
                      <a:r>
                        <a:rPr sz="1600" spc="-5" dirty="0">
                          <a:solidFill>
                            <a:srgbClr val="BF0000"/>
                          </a:solidFill>
                          <a:latin typeface="Arial"/>
                          <a:cs typeface="Arial"/>
                        </a:rPr>
                        <a:t>adaptation</a:t>
                      </a:r>
                      <a:endParaRPr sz="1600">
                        <a:latin typeface="Arial"/>
                        <a:cs typeface="Arial"/>
                      </a:endParaRPr>
                    </a:p>
                    <a:p>
                      <a:pPr marL="314325">
                        <a:lnSpc>
                          <a:spcPct val="100000"/>
                        </a:lnSpc>
                        <a:spcBef>
                          <a:spcPts val="600"/>
                        </a:spcBef>
                      </a:pPr>
                      <a:r>
                        <a:rPr sz="1600" dirty="0">
                          <a:solidFill>
                            <a:srgbClr val="BF0000"/>
                          </a:solidFill>
                          <a:latin typeface="Arial"/>
                          <a:cs typeface="Arial"/>
                        </a:rPr>
                        <a:t>↑ </a:t>
                      </a:r>
                      <a:r>
                        <a:rPr sz="1600" spc="-5" dirty="0">
                          <a:solidFill>
                            <a:srgbClr val="BF0000"/>
                          </a:solidFill>
                          <a:latin typeface="Arial"/>
                          <a:cs typeface="Arial"/>
                        </a:rPr>
                        <a:t>sensitivity </a:t>
                      </a:r>
                      <a:r>
                        <a:rPr sz="1600" dirty="0">
                          <a:solidFill>
                            <a:srgbClr val="BF0000"/>
                          </a:solidFill>
                          <a:latin typeface="Arial"/>
                          <a:cs typeface="Arial"/>
                        </a:rPr>
                        <a:t>to</a:t>
                      </a:r>
                      <a:r>
                        <a:rPr sz="1600" spc="-10" dirty="0">
                          <a:solidFill>
                            <a:srgbClr val="BF0000"/>
                          </a:solidFill>
                          <a:latin typeface="Arial"/>
                          <a:cs typeface="Arial"/>
                        </a:rPr>
                        <a:t> </a:t>
                      </a:r>
                      <a:r>
                        <a:rPr sz="1600" spc="-5" dirty="0">
                          <a:solidFill>
                            <a:srgbClr val="BF0000"/>
                          </a:solidFill>
                          <a:latin typeface="Arial"/>
                          <a:cs typeface="Arial"/>
                        </a:rPr>
                        <a:t>glare</a:t>
                      </a:r>
                      <a:endParaRPr sz="1600">
                        <a:latin typeface="Arial"/>
                        <a:cs typeface="Arial"/>
                      </a:endParaRPr>
                    </a:p>
                    <a:p>
                      <a:pPr marL="314325">
                        <a:lnSpc>
                          <a:spcPct val="100000"/>
                        </a:lnSpc>
                        <a:spcBef>
                          <a:spcPts val="600"/>
                        </a:spcBef>
                      </a:pPr>
                      <a:r>
                        <a:rPr sz="1600" dirty="0">
                          <a:solidFill>
                            <a:srgbClr val="BF0000"/>
                          </a:solidFill>
                          <a:latin typeface="Arial"/>
                          <a:cs typeface="Arial"/>
                        </a:rPr>
                        <a:t>↑ </a:t>
                      </a:r>
                      <a:r>
                        <a:rPr sz="1600" spc="-5" dirty="0">
                          <a:solidFill>
                            <a:srgbClr val="BF0000"/>
                          </a:solidFill>
                          <a:latin typeface="Arial"/>
                          <a:cs typeface="Arial"/>
                        </a:rPr>
                        <a:t>incidence of</a:t>
                      </a:r>
                      <a:r>
                        <a:rPr sz="1600" dirty="0">
                          <a:solidFill>
                            <a:srgbClr val="BF0000"/>
                          </a:solidFill>
                          <a:latin typeface="Arial"/>
                          <a:cs typeface="Arial"/>
                        </a:rPr>
                        <a:t> </a:t>
                      </a:r>
                      <a:r>
                        <a:rPr sz="1600" spc="-5" dirty="0">
                          <a:solidFill>
                            <a:srgbClr val="BF0000"/>
                          </a:solidFill>
                          <a:latin typeface="Arial"/>
                          <a:cs typeface="Arial"/>
                        </a:rPr>
                        <a:t>glaucoma</a:t>
                      </a:r>
                      <a:endParaRPr sz="1600">
                        <a:latin typeface="Arial"/>
                        <a:cs typeface="Arial"/>
                      </a:endParaRPr>
                    </a:p>
                    <a:p>
                      <a:pPr marL="314325" marR="97155">
                        <a:lnSpc>
                          <a:spcPct val="100000"/>
                        </a:lnSpc>
                        <a:spcBef>
                          <a:spcPts val="600"/>
                        </a:spcBef>
                      </a:pPr>
                      <a:r>
                        <a:rPr sz="1600" spc="-5" dirty="0">
                          <a:solidFill>
                            <a:srgbClr val="BF0000"/>
                          </a:solidFill>
                          <a:latin typeface="Arial"/>
                          <a:cs typeface="Arial"/>
                        </a:rPr>
                        <a:t>Distorted depth perception </a:t>
                      </a:r>
                      <a:r>
                        <a:rPr sz="1600" spc="-15" dirty="0">
                          <a:solidFill>
                            <a:srgbClr val="BF0000"/>
                          </a:solidFill>
                          <a:latin typeface="Arial"/>
                          <a:cs typeface="Arial"/>
                        </a:rPr>
                        <a:t>with </a:t>
                      </a:r>
                      <a:r>
                        <a:rPr sz="1600" dirty="0">
                          <a:solidFill>
                            <a:srgbClr val="BF0000"/>
                          </a:solidFill>
                          <a:latin typeface="Arial"/>
                          <a:cs typeface="Arial"/>
                        </a:rPr>
                        <a:t>↑  </a:t>
                      </a:r>
                      <a:r>
                        <a:rPr sz="1600" spc="-5" dirty="0">
                          <a:solidFill>
                            <a:srgbClr val="BF0000"/>
                          </a:solidFill>
                          <a:latin typeface="Arial"/>
                          <a:cs typeface="Arial"/>
                        </a:rPr>
                        <a:t>falls</a:t>
                      </a:r>
                      <a:endParaRPr sz="1600">
                        <a:latin typeface="Arial"/>
                        <a:cs typeface="Arial"/>
                      </a:endParaRPr>
                    </a:p>
                    <a:p>
                      <a:pPr marL="314325" marR="269240">
                        <a:lnSpc>
                          <a:spcPct val="100000"/>
                        </a:lnSpc>
                        <a:spcBef>
                          <a:spcPts val="600"/>
                        </a:spcBef>
                      </a:pPr>
                      <a:r>
                        <a:rPr sz="1600" spc="-5" dirty="0">
                          <a:solidFill>
                            <a:srgbClr val="BF0000"/>
                          </a:solidFill>
                          <a:latin typeface="Arial"/>
                          <a:cs typeface="Arial"/>
                        </a:rPr>
                        <a:t>Less able </a:t>
                      </a:r>
                      <a:r>
                        <a:rPr sz="1600" dirty="0">
                          <a:solidFill>
                            <a:srgbClr val="BF0000"/>
                          </a:solidFill>
                          <a:latin typeface="Arial"/>
                          <a:cs typeface="Arial"/>
                        </a:rPr>
                        <a:t>to </a:t>
                      </a:r>
                      <a:r>
                        <a:rPr sz="1600" spc="-10" dirty="0">
                          <a:solidFill>
                            <a:srgbClr val="BF0000"/>
                          </a:solidFill>
                          <a:latin typeface="Arial"/>
                          <a:cs typeface="Arial"/>
                        </a:rPr>
                        <a:t>differentiate </a:t>
                      </a:r>
                      <a:r>
                        <a:rPr sz="1600" spc="-5" dirty="0">
                          <a:solidFill>
                            <a:srgbClr val="BF0000"/>
                          </a:solidFill>
                          <a:latin typeface="Arial"/>
                          <a:cs typeface="Arial"/>
                        </a:rPr>
                        <a:t>blues,  greens, and</a:t>
                      </a:r>
                      <a:r>
                        <a:rPr sz="1600" spc="5" dirty="0">
                          <a:solidFill>
                            <a:srgbClr val="BF0000"/>
                          </a:solidFill>
                          <a:latin typeface="Arial"/>
                          <a:cs typeface="Arial"/>
                        </a:rPr>
                        <a:t> </a:t>
                      </a:r>
                      <a:r>
                        <a:rPr sz="1600" spc="-5" dirty="0">
                          <a:solidFill>
                            <a:srgbClr val="BF0000"/>
                          </a:solidFill>
                          <a:latin typeface="Arial"/>
                          <a:cs typeface="Arial"/>
                        </a:rPr>
                        <a:t>violets</a:t>
                      </a:r>
                      <a:endParaRPr sz="1600">
                        <a:latin typeface="Arial"/>
                        <a:cs typeface="Arial"/>
                      </a:endParaRPr>
                    </a:p>
                    <a:p>
                      <a:pPr marL="314325">
                        <a:lnSpc>
                          <a:spcPct val="100000"/>
                        </a:lnSpc>
                        <a:spcBef>
                          <a:spcPts val="600"/>
                        </a:spcBef>
                      </a:pPr>
                      <a:r>
                        <a:rPr sz="1600" dirty="0">
                          <a:solidFill>
                            <a:srgbClr val="BF0000"/>
                          </a:solidFill>
                          <a:latin typeface="Arial"/>
                          <a:cs typeface="Arial"/>
                        </a:rPr>
                        <a:t>↑ </a:t>
                      </a:r>
                      <a:r>
                        <a:rPr sz="1600" spc="-15" dirty="0">
                          <a:solidFill>
                            <a:srgbClr val="BF0000"/>
                          </a:solidFill>
                          <a:latin typeface="Arial"/>
                          <a:cs typeface="Arial"/>
                        </a:rPr>
                        <a:t>eye </a:t>
                      </a:r>
                      <a:r>
                        <a:rPr sz="1600" spc="-10" dirty="0">
                          <a:solidFill>
                            <a:srgbClr val="BF0000"/>
                          </a:solidFill>
                          <a:latin typeface="Arial"/>
                          <a:cs typeface="Arial"/>
                        </a:rPr>
                        <a:t>dryness </a:t>
                      </a:r>
                      <a:r>
                        <a:rPr sz="1600" dirty="0">
                          <a:solidFill>
                            <a:srgbClr val="BF0000"/>
                          </a:solidFill>
                          <a:latin typeface="Arial"/>
                          <a:cs typeface="Arial"/>
                        </a:rPr>
                        <a:t>&amp;</a:t>
                      </a:r>
                      <a:r>
                        <a:rPr sz="1600" spc="55" dirty="0">
                          <a:solidFill>
                            <a:srgbClr val="BF0000"/>
                          </a:solidFill>
                          <a:latin typeface="Arial"/>
                          <a:cs typeface="Arial"/>
                        </a:rPr>
                        <a:t> </a:t>
                      </a:r>
                      <a:r>
                        <a:rPr sz="1600" spc="-5" dirty="0">
                          <a:solidFill>
                            <a:srgbClr val="BF0000"/>
                          </a:solidFill>
                          <a:latin typeface="Arial"/>
                          <a:cs typeface="Arial"/>
                        </a:rPr>
                        <a:t>irritation</a:t>
                      </a:r>
                      <a:endParaRPr sz="1600">
                        <a:latin typeface="Arial"/>
                        <a:cs typeface="Arial"/>
                      </a:endParaRPr>
                    </a:p>
                  </a:txBody>
                  <a:tcPr marL="0" marR="0" marT="33617" marB="0">
                    <a:lnT w="28575">
                      <a:solidFill>
                        <a:srgbClr val="FFFFFF"/>
                      </a:solidFill>
                      <a:prstDash val="solid"/>
                    </a:lnT>
                    <a:solidFill>
                      <a:srgbClr val="CCFFCC"/>
                    </a:solidFill>
                  </a:tcPr>
                </a:tc>
                <a:extLst>
                  <a:ext uri="{0D108BD9-81ED-4DB2-BD59-A6C34878D82A}">
                    <a16:rowId xmlns:a16="http://schemas.microsoft.com/office/drawing/2014/main" val="10001"/>
                  </a:ext>
                </a:extLst>
              </a:tr>
              <a:tr h="309281">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209550">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speed of </a:t>
                      </a:r>
                      <a:r>
                        <a:rPr sz="1600" spc="-15" dirty="0">
                          <a:solidFill>
                            <a:srgbClr val="BF0000"/>
                          </a:solidFill>
                          <a:latin typeface="Arial"/>
                          <a:cs typeface="Arial"/>
                        </a:rPr>
                        <a:t>eye</a:t>
                      </a:r>
                      <a:r>
                        <a:rPr sz="1600" spc="15" dirty="0">
                          <a:solidFill>
                            <a:srgbClr val="BF0000"/>
                          </a:solidFill>
                          <a:latin typeface="Arial"/>
                          <a:cs typeface="Arial"/>
                        </a:rPr>
                        <a:t> </a:t>
                      </a:r>
                      <a:r>
                        <a:rPr sz="1600" spc="-5" dirty="0">
                          <a:solidFill>
                            <a:srgbClr val="BF0000"/>
                          </a:solidFill>
                          <a:latin typeface="Arial"/>
                          <a:cs typeface="Arial"/>
                        </a:rPr>
                        <a:t>movements</a:t>
                      </a:r>
                      <a:endParaRPr sz="1600">
                        <a:latin typeface="Arial"/>
                        <a:cs typeface="Arial"/>
                      </a:endParaRPr>
                    </a:p>
                  </a:txBody>
                  <a:tcPr marL="0" marR="0" marT="22971" marB="0">
                    <a:solidFill>
                      <a:srgbClr val="CCFFCC"/>
                    </a:solidFill>
                  </a:tcPr>
                </a:tc>
                <a:tc vMerge="1">
                  <a:txBody>
                    <a:bodyPr/>
                    <a:lstStyle/>
                    <a:p>
                      <a:endParaRPr/>
                    </a:p>
                  </a:txBody>
                  <a:tcPr marL="0" marR="0" marT="38100" marB="0">
                    <a:lnT w="28575">
                      <a:solidFill>
                        <a:srgbClr val="FFFFFF"/>
                      </a:solidFill>
                      <a:prstDash val="solid"/>
                    </a:lnT>
                    <a:solidFill>
                      <a:srgbClr val="CCFFCC"/>
                    </a:solidFill>
                  </a:tcPr>
                </a:tc>
                <a:extLst>
                  <a:ext uri="{0D108BD9-81ED-4DB2-BD59-A6C34878D82A}">
                    <a16:rowId xmlns:a16="http://schemas.microsoft.com/office/drawing/2014/main" val="10002"/>
                  </a:ext>
                </a:extLst>
              </a:tr>
              <a:tr h="309281">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209550">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intraocular</a:t>
                      </a:r>
                      <a:r>
                        <a:rPr sz="1600" dirty="0">
                          <a:solidFill>
                            <a:srgbClr val="BF0000"/>
                          </a:solidFill>
                          <a:latin typeface="Arial"/>
                          <a:cs typeface="Arial"/>
                        </a:rPr>
                        <a:t> </a:t>
                      </a:r>
                      <a:r>
                        <a:rPr sz="1600" spc="-5" dirty="0">
                          <a:solidFill>
                            <a:srgbClr val="BF0000"/>
                          </a:solidFill>
                          <a:latin typeface="Arial"/>
                          <a:cs typeface="Arial"/>
                        </a:rPr>
                        <a:t>pressure</a:t>
                      </a:r>
                      <a:endParaRPr sz="1600">
                        <a:latin typeface="Arial"/>
                        <a:cs typeface="Arial"/>
                      </a:endParaRPr>
                    </a:p>
                  </a:txBody>
                  <a:tcPr marL="0" marR="0" marT="22971" marB="0">
                    <a:solidFill>
                      <a:srgbClr val="CCFFCC"/>
                    </a:solidFill>
                  </a:tcPr>
                </a:tc>
                <a:tc vMerge="1">
                  <a:txBody>
                    <a:bodyPr/>
                    <a:lstStyle/>
                    <a:p>
                      <a:endParaRPr/>
                    </a:p>
                  </a:txBody>
                  <a:tcPr marL="0" marR="0" marT="38100" marB="0">
                    <a:lnT w="28575">
                      <a:solidFill>
                        <a:srgbClr val="FFFFFF"/>
                      </a:solidFill>
                      <a:prstDash val="solid"/>
                    </a:lnT>
                    <a:solidFill>
                      <a:srgbClr val="CCFFCC"/>
                    </a:solidFill>
                  </a:tcPr>
                </a:tc>
                <a:extLst>
                  <a:ext uri="{0D108BD9-81ED-4DB2-BD59-A6C34878D82A}">
                    <a16:rowId xmlns:a16="http://schemas.microsoft.com/office/drawing/2014/main" val="10003"/>
                  </a:ext>
                </a:extLst>
              </a:tr>
              <a:tr h="309283">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209550">
                        <a:lnSpc>
                          <a:spcPct val="100000"/>
                        </a:lnSpc>
                        <a:spcBef>
                          <a:spcPts val="204"/>
                        </a:spcBef>
                      </a:pPr>
                      <a:r>
                        <a:rPr sz="1600" spc="-5" dirty="0">
                          <a:solidFill>
                            <a:srgbClr val="BF0000"/>
                          </a:solidFill>
                          <a:latin typeface="Arial"/>
                          <a:cs typeface="Arial"/>
                        </a:rPr>
                        <a:t>Ciliary muscle</a:t>
                      </a:r>
                      <a:r>
                        <a:rPr sz="1600" spc="15" dirty="0">
                          <a:solidFill>
                            <a:srgbClr val="BF0000"/>
                          </a:solidFill>
                          <a:latin typeface="Arial"/>
                          <a:cs typeface="Arial"/>
                        </a:rPr>
                        <a:t> </a:t>
                      </a:r>
                      <a:r>
                        <a:rPr sz="1600" spc="-5" dirty="0">
                          <a:solidFill>
                            <a:srgbClr val="BF0000"/>
                          </a:solidFill>
                          <a:latin typeface="Arial"/>
                          <a:cs typeface="Arial"/>
                        </a:rPr>
                        <a:t>atrophy</a:t>
                      </a:r>
                      <a:endParaRPr sz="1600">
                        <a:latin typeface="Arial"/>
                        <a:cs typeface="Arial"/>
                      </a:endParaRPr>
                    </a:p>
                  </a:txBody>
                  <a:tcPr marL="0" marR="0" marT="22971" marB="0">
                    <a:solidFill>
                      <a:srgbClr val="CCFFCC"/>
                    </a:solidFill>
                  </a:tcPr>
                </a:tc>
                <a:tc vMerge="1">
                  <a:txBody>
                    <a:bodyPr/>
                    <a:lstStyle/>
                    <a:p>
                      <a:endParaRPr/>
                    </a:p>
                  </a:txBody>
                  <a:tcPr marL="0" marR="0" marT="38100" marB="0">
                    <a:lnT w="28575">
                      <a:solidFill>
                        <a:srgbClr val="FFFFFF"/>
                      </a:solidFill>
                      <a:prstDash val="solid"/>
                    </a:lnT>
                    <a:solidFill>
                      <a:srgbClr val="CCFFCC"/>
                    </a:solidFill>
                  </a:tcPr>
                </a:tc>
                <a:extLst>
                  <a:ext uri="{0D108BD9-81ED-4DB2-BD59-A6C34878D82A}">
                    <a16:rowId xmlns:a16="http://schemas.microsoft.com/office/drawing/2014/main" val="10004"/>
                  </a:ext>
                </a:extLst>
              </a:tr>
              <a:tr h="551329">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209550" marR="339090">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lens size </a:t>
                      </a:r>
                      <a:r>
                        <a:rPr sz="1600" dirty="0">
                          <a:solidFill>
                            <a:srgbClr val="BF0000"/>
                          </a:solidFill>
                          <a:latin typeface="Arial"/>
                          <a:cs typeface="Arial"/>
                        </a:rPr>
                        <a:t>&amp; </a:t>
                      </a:r>
                      <a:r>
                        <a:rPr sz="1600" spc="-10" dirty="0">
                          <a:solidFill>
                            <a:srgbClr val="BF0000"/>
                          </a:solidFill>
                          <a:latin typeface="Arial"/>
                          <a:cs typeface="Arial"/>
                        </a:rPr>
                        <a:t>yellowing </a:t>
                      </a:r>
                      <a:r>
                        <a:rPr sz="1600" spc="-5" dirty="0">
                          <a:solidFill>
                            <a:srgbClr val="BF0000"/>
                          </a:solidFill>
                          <a:latin typeface="Arial"/>
                          <a:cs typeface="Arial"/>
                        </a:rPr>
                        <a:t>of the  lens</a:t>
                      </a:r>
                      <a:endParaRPr sz="1600">
                        <a:latin typeface="Arial"/>
                        <a:cs typeface="Arial"/>
                      </a:endParaRPr>
                    </a:p>
                  </a:txBody>
                  <a:tcPr marL="0" marR="0" marT="22971" marB="0">
                    <a:solidFill>
                      <a:srgbClr val="CCFFCC"/>
                    </a:solidFill>
                  </a:tcPr>
                </a:tc>
                <a:tc vMerge="1">
                  <a:txBody>
                    <a:bodyPr/>
                    <a:lstStyle/>
                    <a:p>
                      <a:endParaRPr/>
                    </a:p>
                  </a:txBody>
                  <a:tcPr marL="0" marR="0" marT="38100" marB="0">
                    <a:lnT w="28575">
                      <a:solidFill>
                        <a:srgbClr val="FFFFFF"/>
                      </a:solidFill>
                      <a:prstDash val="solid"/>
                    </a:lnT>
                    <a:solidFill>
                      <a:srgbClr val="CCFFCC"/>
                    </a:solidFill>
                  </a:tcPr>
                </a:tc>
                <a:extLst>
                  <a:ext uri="{0D108BD9-81ED-4DB2-BD59-A6C34878D82A}">
                    <a16:rowId xmlns:a16="http://schemas.microsoft.com/office/drawing/2014/main" val="10005"/>
                  </a:ext>
                </a:extLst>
              </a:tr>
              <a:tr h="485083">
                <a:tc>
                  <a:txBody>
                    <a:bodyPr/>
                    <a:lstStyle/>
                    <a:p>
                      <a:pPr>
                        <a:lnSpc>
                          <a:spcPct val="100000"/>
                        </a:lnSpc>
                      </a:pPr>
                      <a:endParaRPr sz="1500">
                        <a:latin typeface="Times New Roman"/>
                        <a:cs typeface="Times New Roman"/>
                      </a:endParaRPr>
                    </a:p>
                  </a:txBody>
                  <a:tcPr marL="0" marR="0" marT="0" marB="0">
                    <a:solidFill>
                      <a:srgbClr val="CCFFCC"/>
                    </a:solidFill>
                  </a:tcPr>
                </a:tc>
                <a:tc>
                  <a:txBody>
                    <a:bodyPr/>
                    <a:lstStyle/>
                    <a:p>
                      <a:pPr marL="209550">
                        <a:lnSpc>
                          <a:spcPct val="100000"/>
                        </a:lnSpc>
                        <a:spcBef>
                          <a:spcPts val="204"/>
                        </a:spcBef>
                      </a:pPr>
                      <a:r>
                        <a:rPr sz="1600" dirty="0">
                          <a:solidFill>
                            <a:srgbClr val="BF0000"/>
                          </a:solidFill>
                          <a:latin typeface="Arial"/>
                          <a:cs typeface="Arial"/>
                        </a:rPr>
                        <a:t>↓ </a:t>
                      </a:r>
                      <a:r>
                        <a:rPr sz="1600" spc="-5" dirty="0">
                          <a:solidFill>
                            <a:srgbClr val="BF0000"/>
                          </a:solidFill>
                          <a:latin typeface="Arial"/>
                          <a:cs typeface="Arial"/>
                        </a:rPr>
                        <a:t>tear</a:t>
                      </a:r>
                      <a:r>
                        <a:rPr sz="1600" spc="-20" dirty="0">
                          <a:solidFill>
                            <a:srgbClr val="BF0000"/>
                          </a:solidFill>
                          <a:latin typeface="Arial"/>
                          <a:cs typeface="Arial"/>
                        </a:rPr>
                        <a:t> </a:t>
                      </a:r>
                      <a:r>
                        <a:rPr sz="1600" spc="-5" dirty="0">
                          <a:solidFill>
                            <a:srgbClr val="BF0000"/>
                          </a:solidFill>
                          <a:latin typeface="Arial"/>
                          <a:cs typeface="Arial"/>
                        </a:rPr>
                        <a:t>secretion</a:t>
                      </a:r>
                      <a:endParaRPr sz="1600">
                        <a:latin typeface="Arial"/>
                        <a:cs typeface="Arial"/>
                      </a:endParaRPr>
                    </a:p>
                  </a:txBody>
                  <a:tcPr marL="0" marR="0" marT="22971" marB="0">
                    <a:solidFill>
                      <a:srgbClr val="CCFFCC"/>
                    </a:solidFill>
                  </a:tcPr>
                </a:tc>
                <a:tc vMerge="1">
                  <a:txBody>
                    <a:bodyPr/>
                    <a:lstStyle/>
                    <a:p>
                      <a:endParaRPr/>
                    </a:p>
                  </a:txBody>
                  <a:tcPr marL="0" marR="0" marT="38100" marB="0">
                    <a:lnT w="28575">
                      <a:solidFill>
                        <a:srgbClr val="FFFFFF"/>
                      </a:solidFill>
                      <a:prstDash val="solid"/>
                    </a:lnT>
                    <a:solidFill>
                      <a:srgbClr val="CCFFCC"/>
                    </a:solidFill>
                  </a:tcPr>
                </a:tc>
                <a:extLst>
                  <a:ext uri="{0D108BD9-81ED-4DB2-BD59-A6C34878D82A}">
                    <a16:rowId xmlns:a16="http://schemas.microsoft.com/office/drawing/2014/main" val="10006"/>
                  </a:ext>
                </a:extLst>
              </a:tr>
            </a:tbl>
          </a:graphicData>
        </a:graphic>
      </p:graphicFrame>
      <p:sp>
        <p:nvSpPr>
          <p:cNvPr id="4" name="object 4"/>
          <p:cNvSpPr txBox="1"/>
          <p:nvPr/>
        </p:nvSpPr>
        <p:spPr>
          <a:xfrm>
            <a:off x="8654471" y="5336688"/>
            <a:ext cx="3315855" cy="834181"/>
          </a:xfrm>
          <a:prstGeom prst="rect">
            <a:avLst/>
          </a:prstGeom>
        </p:spPr>
        <p:txBody>
          <a:bodyPr vert="horz" wrap="square" lIns="0" tIns="13567" rIns="0" bIns="0" rtlCol="0">
            <a:spAutoFit/>
          </a:bodyPr>
          <a:lstStyle/>
          <a:p>
            <a:pPr marL="40700" marR="37308">
              <a:spcBef>
                <a:spcPts val="107"/>
              </a:spcBef>
            </a:pPr>
            <a:r>
              <a:rPr sz="1333" baseline="24305" dirty="0"/>
              <a:t>1 </a:t>
            </a:r>
            <a:r>
              <a:rPr sz="1333" spc="-5" dirty="0"/>
              <a:t>Essentials </a:t>
            </a:r>
            <a:r>
              <a:rPr sz="1333" dirty="0"/>
              <a:t>of </a:t>
            </a:r>
            <a:r>
              <a:rPr sz="1333" spc="-5" dirty="0"/>
              <a:t>clinical geriatrics </a:t>
            </a:r>
            <a:r>
              <a:rPr sz="1333" spc="5" dirty="0"/>
              <a:t>6</a:t>
            </a:r>
            <a:r>
              <a:rPr sz="1333" spc="8" baseline="24305" dirty="0"/>
              <a:t>th  </a:t>
            </a:r>
            <a:r>
              <a:rPr sz="1333" spc="-5" dirty="0"/>
              <a:t>ed. New </a:t>
            </a:r>
            <a:r>
              <a:rPr sz="1333" spc="-27" dirty="0"/>
              <a:t>York: </a:t>
            </a:r>
            <a:r>
              <a:rPr sz="1333" spc="-5" dirty="0"/>
              <a:t>McGraw Hill;  2009.p.3-22.</a:t>
            </a:r>
            <a:endParaRPr sz="1333" dirty="0"/>
          </a:p>
          <a:p>
            <a:pPr marL="40700" marR="32561" algn="just"/>
            <a:r>
              <a:rPr sz="1333" baseline="24305" dirty="0"/>
              <a:t>2 </a:t>
            </a:r>
            <a:r>
              <a:rPr sz="1333" spc="-11" dirty="0"/>
              <a:t>Hazzard’s </a:t>
            </a:r>
            <a:r>
              <a:rPr sz="1333" spc="-5" dirty="0"/>
              <a:t>Geriatric Medicine and  </a:t>
            </a:r>
            <a:r>
              <a:rPr sz="1333" spc="-16" dirty="0"/>
              <a:t>Gerontology. </a:t>
            </a:r>
            <a:r>
              <a:rPr sz="1333" dirty="0"/>
              <a:t>6</a:t>
            </a:r>
            <a:r>
              <a:rPr sz="1333" baseline="24305" dirty="0"/>
              <a:t>th </a:t>
            </a:r>
            <a:r>
              <a:rPr sz="1333" spc="-5" dirty="0"/>
              <a:t>ed. New </a:t>
            </a:r>
            <a:r>
              <a:rPr sz="1333" spc="-27" dirty="0"/>
              <a:t>York: </a:t>
            </a:r>
            <a:r>
              <a:rPr sz="1333" spc="-5" dirty="0"/>
              <a:t>Mc  Graw Hill;</a:t>
            </a:r>
            <a:r>
              <a:rPr sz="1333" spc="-16" dirty="0"/>
              <a:t> </a:t>
            </a:r>
            <a:r>
              <a:rPr sz="1333" spc="-5" dirty="0"/>
              <a:t>2009.p.3-14.</a:t>
            </a:r>
            <a:endParaRPr sz="1333" dirty="0"/>
          </a:p>
        </p:txBody>
      </p:sp>
    </p:spTree>
    <p:extLst>
      <p:ext uri="{BB962C8B-B14F-4D97-AF65-F5344CB8AC3E}">
        <p14:creationId xmlns:p14="http://schemas.microsoft.com/office/powerpoint/2010/main" val="376643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54184" y="403413"/>
            <a:ext cx="11085945" cy="6052857"/>
            <a:chOff x="457200" y="457200"/>
            <a:chExt cx="9145905" cy="6859905"/>
          </a:xfrm>
        </p:grpSpPr>
        <p:sp>
          <p:nvSpPr>
            <p:cNvPr id="3" name="object 3"/>
            <p:cNvSpPr/>
            <p:nvPr/>
          </p:nvSpPr>
          <p:spPr>
            <a:xfrm>
              <a:off x="743712" y="1523999"/>
              <a:ext cx="8571230" cy="690880"/>
            </a:xfrm>
            <a:custGeom>
              <a:avLst/>
              <a:gdLst/>
              <a:ahLst/>
              <a:cxnLst/>
              <a:rect l="l" t="t" r="r" b="b"/>
              <a:pathLst>
                <a:path w="8571230" h="690880">
                  <a:moveTo>
                    <a:pt x="1693164" y="0"/>
                  </a:moveTo>
                  <a:lnTo>
                    <a:pt x="0" y="0"/>
                  </a:lnTo>
                  <a:lnTo>
                    <a:pt x="0" y="690372"/>
                  </a:lnTo>
                  <a:lnTo>
                    <a:pt x="1693164" y="690372"/>
                  </a:lnTo>
                  <a:lnTo>
                    <a:pt x="1693164" y="0"/>
                  </a:lnTo>
                  <a:close/>
                </a:path>
                <a:path w="8571230" h="690880">
                  <a:moveTo>
                    <a:pt x="4817364" y="0"/>
                  </a:moveTo>
                  <a:lnTo>
                    <a:pt x="1694688" y="0"/>
                  </a:lnTo>
                  <a:lnTo>
                    <a:pt x="1694688" y="690372"/>
                  </a:lnTo>
                  <a:lnTo>
                    <a:pt x="4817364" y="690372"/>
                  </a:lnTo>
                  <a:lnTo>
                    <a:pt x="4817364" y="0"/>
                  </a:lnTo>
                  <a:close/>
                </a:path>
                <a:path w="8571230" h="690880">
                  <a:moveTo>
                    <a:pt x="8570976" y="0"/>
                  </a:moveTo>
                  <a:lnTo>
                    <a:pt x="4818888" y="0"/>
                  </a:lnTo>
                  <a:lnTo>
                    <a:pt x="4818888" y="690372"/>
                  </a:lnTo>
                  <a:lnTo>
                    <a:pt x="8570976" y="690372"/>
                  </a:lnTo>
                  <a:lnTo>
                    <a:pt x="8570976" y="0"/>
                  </a:lnTo>
                  <a:close/>
                </a:path>
              </a:pathLst>
            </a:custGeom>
            <a:solidFill>
              <a:srgbClr val="FFFF99"/>
            </a:solidFill>
          </p:spPr>
          <p:txBody>
            <a:bodyPr wrap="square" lIns="0" tIns="0" rIns="0" bIns="0" rtlCol="0"/>
            <a:lstStyle/>
            <a:p>
              <a:endParaRPr sz="2533"/>
            </a:p>
          </p:txBody>
        </p:sp>
        <p:sp>
          <p:nvSpPr>
            <p:cNvPr id="4" name="object 4"/>
            <p:cNvSpPr/>
            <p:nvPr/>
          </p:nvSpPr>
          <p:spPr>
            <a:xfrm>
              <a:off x="743712" y="2215895"/>
              <a:ext cx="8571230" cy="2437130"/>
            </a:xfrm>
            <a:custGeom>
              <a:avLst/>
              <a:gdLst/>
              <a:ahLst/>
              <a:cxnLst/>
              <a:rect l="l" t="t" r="r" b="b"/>
              <a:pathLst>
                <a:path w="8571230" h="2437129">
                  <a:moveTo>
                    <a:pt x="1693164" y="0"/>
                  </a:moveTo>
                  <a:lnTo>
                    <a:pt x="0" y="0"/>
                  </a:lnTo>
                  <a:lnTo>
                    <a:pt x="0" y="2436876"/>
                  </a:lnTo>
                  <a:lnTo>
                    <a:pt x="1693164" y="2436876"/>
                  </a:lnTo>
                  <a:lnTo>
                    <a:pt x="1693164" y="0"/>
                  </a:lnTo>
                  <a:close/>
                </a:path>
                <a:path w="8571230" h="2437129">
                  <a:moveTo>
                    <a:pt x="4817364" y="0"/>
                  </a:moveTo>
                  <a:lnTo>
                    <a:pt x="1694688" y="0"/>
                  </a:lnTo>
                  <a:lnTo>
                    <a:pt x="1694688" y="2436876"/>
                  </a:lnTo>
                  <a:lnTo>
                    <a:pt x="4817364" y="2436876"/>
                  </a:lnTo>
                  <a:lnTo>
                    <a:pt x="4817364" y="0"/>
                  </a:lnTo>
                  <a:close/>
                </a:path>
                <a:path w="8571230" h="2437129">
                  <a:moveTo>
                    <a:pt x="8570976" y="0"/>
                  </a:moveTo>
                  <a:lnTo>
                    <a:pt x="4818888" y="0"/>
                  </a:lnTo>
                  <a:lnTo>
                    <a:pt x="4818888" y="2436876"/>
                  </a:lnTo>
                  <a:lnTo>
                    <a:pt x="8570976" y="2436876"/>
                  </a:lnTo>
                  <a:lnTo>
                    <a:pt x="8570976" y="0"/>
                  </a:lnTo>
                  <a:close/>
                </a:path>
              </a:pathLst>
            </a:custGeom>
            <a:solidFill>
              <a:srgbClr val="CCFFCC"/>
            </a:solidFill>
          </p:spPr>
          <p:txBody>
            <a:bodyPr wrap="square" lIns="0" tIns="0" rIns="0" bIns="0" rtlCol="0"/>
            <a:lstStyle/>
            <a:p>
              <a:endParaRPr sz="2533"/>
            </a:p>
          </p:txBody>
        </p:sp>
        <p:sp>
          <p:nvSpPr>
            <p:cNvPr id="5" name="object 5"/>
            <p:cNvSpPr/>
            <p:nvPr/>
          </p:nvSpPr>
          <p:spPr>
            <a:xfrm>
              <a:off x="743711" y="4654296"/>
              <a:ext cx="8574024" cy="2165604"/>
            </a:xfrm>
            <a:prstGeom prst="rect">
              <a:avLst/>
            </a:prstGeom>
            <a:blipFill>
              <a:blip r:embed="rId2" cstate="print"/>
              <a:stretch>
                <a:fillRect/>
              </a:stretch>
            </a:blipFill>
          </p:spPr>
          <p:txBody>
            <a:bodyPr wrap="square" lIns="0" tIns="0" rIns="0" bIns="0" rtlCol="0"/>
            <a:lstStyle/>
            <a:p>
              <a:endParaRPr sz="2533"/>
            </a:p>
          </p:txBody>
        </p:sp>
        <p:sp>
          <p:nvSpPr>
            <p:cNvPr id="6" name="object 6"/>
            <p:cNvSpPr/>
            <p:nvPr/>
          </p:nvSpPr>
          <p:spPr>
            <a:xfrm>
              <a:off x="743711" y="2215895"/>
              <a:ext cx="8572500" cy="0"/>
            </a:xfrm>
            <a:custGeom>
              <a:avLst/>
              <a:gdLst/>
              <a:ahLst/>
              <a:cxnLst/>
              <a:rect l="l" t="t" r="r" b="b"/>
              <a:pathLst>
                <a:path w="8572500">
                  <a:moveTo>
                    <a:pt x="0" y="0"/>
                  </a:moveTo>
                  <a:lnTo>
                    <a:pt x="8572500" y="0"/>
                  </a:lnTo>
                </a:path>
              </a:pathLst>
            </a:custGeom>
            <a:ln w="25908">
              <a:solidFill>
                <a:srgbClr val="FFFFFF"/>
              </a:solidFill>
            </a:ln>
          </p:spPr>
          <p:txBody>
            <a:bodyPr wrap="square" lIns="0" tIns="0" rIns="0" bIns="0" rtlCol="0"/>
            <a:lstStyle/>
            <a:p>
              <a:endParaRPr sz="2533"/>
            </a:p>
          </p:txBody>
        </p:sp>
      </p:grpSp>
      <p:sp>
        <p:nvSpPr>
          <p:cNvPr id="7" name="object 7"/>
          <p:cNvSpPr txBox="1"/>
          <p:nvPr/>
        </p:nvSpPr>
        <p:spPr>
          <a:xfrm>
            <a:off x="899932" y="1368462"/>
            <a:ext cx="9393996" cy="383031"/>
          </a:xfrm>
          <a:prstGeom prst="rect">
            <a:avLst/>
          </a:prstGeom>
        </p:spPr>
        <p:txBody>
          <a:bodyPr vert="horz" wrap="square" lIns="0" tIns="13567" rIns="0" bIns="0" rtlCol="0">
            <a:spAutoFit/>
          </a:bodyPr>
          <a:lstStyle/>
          <a:p>
            <a:pPr marL="13566" marR="5427" indent="4748">
              <a:spcBef>
                <a:spcPts val="107"/>
              </a:spcBef>
              <a:tabLst>
                <a:tab pos="1680907" algn="l"/>
                <a:tab pos="5579962" algn="l"/>
              </a:tabLst>
            </a:pPr>
            <a:r>
              <a:rPr sz="2400" b="1" spc="-5" dirty="0">
                <a:solidFill>
                  <a:srgbClr val="001F60"/>
                </a:solidFill>
              </a:rPr>
              <a:t>Organ</a:t>
            </a:r>
            <a:r>
              <a:rPr sz="2400" b="1" spc="-11" dirty="0">
                <a:solidFill>
                  <a:srgbClr val="001F60"/>
                </a:solidFill>
              </a:rPr>
              <a:t> </a:t>
            </a:r>
            <a:r>
              <a:rPr sz="2400" b="1" spc="-5" dirty="0">
                <a:solidFill>
                  <a:srgbClr val="001F60"/>
                </a:solidFill>
              </a:rPr>
              <a:t>/</a:t>
            </a:r>
            <a:r>
              <a:rPr lang="en-US" sz="2400" b="1" spc="-5" dirty="0">
                <a:solidFill>
                  <a:srgbClr val="001F60"/>
                </a:solidFill>
              </a:rPr>
              <a:t>System.    </a:t>
            </a:r>
            <a:r>
              <a:rPr sz="2400" b="1" spc="-5" dirty="0">
                <a:solidFill>
                  <a:srgbClr val="001F60"/>
                </a:solidFill>
              </a:rPr>
              <a:t>Common</a:t>
            </a:r>
            <a:r>
              <a:rPr sz="2400" b="1" spc="-53" dirty="0">
                <a:solidFill>
                  <a:srgbClr val="001F60"/>
                </a:solidFill>
              </a:rPr>
              <a:t> </a:t>
            </a:r>
            <a:r>
              <a:rPr sz="2400" b="1" spc="-21" dirty="0">
                <a:solidFill>
                  <a:srgbClr val="001F60"/>
                </a:solidFill>
              </a:rPr>
              <a:t>Age</a:t>
            </a:r>
            <a:r>
              <a:rPr sz="2400" b="1" spc="53" dirty="0">
                <a:solidFill>
                  <a:srgbClr val="001F60"/>
                </a:solidFill>
              </a:rPr>
              <a:t> </a:t>
            </a:r>
            <a:r>
              <a:rPr sz="2400" b="1" spc="-5" dirty="0">
                <a:solidFill>
                  <a:srgbClr val="001F60"/>
                </a:solidFill>
              </a:rPr>
              <a:t>Changes	</a:t>
            </a:r>
            <a:r>
              <a:rPr lang="en-US" sz="2400" b="1" spc="-5" dirty="0">
                <a:solidFill>
                  <a:srgbClr val="001F60"/>
                </a:solidFill>
              </a:rPr>
              <a:t>        </a:t>
            </a:r>
            <a:r>
              <a:rPr sz="2400" b="1" spc="-5" dirty="0">
                <a:solidFill>
                  <a:srgbClr val="001F60"/>
                </a:solidFill>
              </a:rPr>
              <a:t>Clinical Implication</a:t>
            </a:r>
            <a:endParaRPr sz="2400" dirty="0"/>
          </a:p>
        </p:txBody>
      </p:sp>
      <p:sp>
        <p:nvSpPr>
          <p:cNvPr id="8" name="object 8"/>
          <p:cNvSpPr txBox="1"/>
          <p:nvPr/>
        </p:nvSpPr>
        <p:spPr>
          <a:xfrm>
            <a:off x="995989" y="1977973"/>
            <a:ext cx="1118369" cy="629253"/>
          </a:xfrm>
          <a:prstGeom prst="rect">
            <a:avLst/>
          </a:prstGeom>
        </p:spPr>
        <p:txBody>
          <a:bodyPr vert="horz" wrap="square" lIns="0" tIns="13567" rIns="0" bIns="0" rtlCol="0">
            <a:spAutoFit/>
          </a:bodyPr>
          <a:lstStyle/>
          <a:p>
            <a:pPr marL="13566" marR="5427">
              <a:spcBef>
                <a:spcPts val="107"/>
              </a:spcBef>
            </a:pPr>
            <a:r>
              <a:rPr sz="2000" spc="-11" dirty="0">
                <a:solidFill>
                  <a:srgbClr val="BF0000"/>
                </a:solidFill>
              </a:rPr>
              <a:t>S</a:t>
            </a:r>
            <a:r>
              <a:rPr sz="2000" spc="-16" dirty="0">
                <a:solidFill>
                  <a:srgbClr val="BF0000"/>
                </a:solidFill>
              </a:rPr>
              <a:t>e</a:t>
            </a:r>
            <a:r>
              <a:rPr sz="2000" spc="-11" dirty="0">
                <a:solidFill>
                  <a:srgbClr val="BF0000"/>
                </a:solidFill>
              </a:rPr>
              <a:t>n</a:t>
            </a:r>
            <a:r>
              <a:rPr sz="2000" spc="-5" dirty="0">
                <a:solidFill>
                  <a:srgbClr val="BF0000"/>
                </a:solidFill>
              </a:rPr>
              <a:t>s</a:t>
            </a:r>
            <a:r>
              <a:rPr sz="2000" spc="-11" dirty="0">
                <a:solidFill>
                  <a:srgbClr val="BF0000"/>
                </a:solidFill>
              </a:rPr>
              <a:t>o</a:t>
            </a:r>
            <a:r>
              <a:rPr sz="2000" dirty="0">
                <a:solidFill>
                  <a:srgbClr val="BF0000"/>
                </a:solidFill>
              </a:rPr>
              <a:t>r:  </a:t>
            </a:r>
            <a:r>
              <a:rPr sz="2000" spc="-5" dirty="0">
                <a:solidFill>
                  <a:srgbClr val="BF0000"/>
                </a:solidFill>
              </a:rPr>
              <a:t>hearing</a:t>
            </a:r>
            <a:endParaRPr sz="2000" dirty="0"/>
          </a:p>
        </p:txBody>
      </p:sp>
      <p:sp>
        <p:nvSpPr>
          <p:cNvPr id="9" name="object 9"/>
          <p:cNvSpPr txBox="1"/>
          <p:nvPr/>
        </p:nvSpPr>
        <p:spPr>
          <a:xfrm>
            <a:off x="3051078" y="1910738"/>
            <a:ext cx="3463636" cy="1685306"/>
          </a:xfrm>
          <a:prstGeom prst="rect">
            <a:avLst/>
          </a:prstGeom>
        </p:spPr>
        <p:txBody>
          <a:bodyPr vert="horz" wrap="square" lIns="0" tIns="94969" rIns="0" bIns="0" rtlCol="0">
            <a:spAutoFit/>
          </a:bodyPr>
          <a:lstStyle/>
          <a:p>
            <a:pPr marL="13566">
              <a:spcBef>
                <a:spcPts val="748"/>
              </a:spcBef>
            </a:pPr>
            <a:r>
              <a:rPr sz="1800" spc="-5" dirty="0">
                <a:solidFill>
                  <a:srgbClr val="BF0000"/>
                </a:solidFill>
              </a:rPr>
              <a:t>Loss of auditory neurons</a:t>
            </a:r>
            <a:endParaRPr sz="1800" dirty="0"/>
          </a:p>
          <a:p>
            <a:pPr marL="13566" marR="5427">
              <a:spcBef>
                <a:spcPts val="641"/>
              </a:spcBef>
            </a:pPr>
            <a:r>
              <a:rPr sz="1800" spc="-5" dirty="0">
                <a:solidFill>
                  <a:srgbClr val="BF0000"/>
                </a:solidFill>
              </a:rPr>
              <a:t>Loss of hearing from high </a:t>
            </a:r>
            <a:r>
              <a:rPr sz="1800" dirty="0">
                <a:solidFill>
                  <a:srgbClr val="BF0000"/>
                </a:solidFill>
              </a:rPr>
              <a:t>to  </a:t>
            </a:r>
            <a:r>
              <a:rPr sz="1800" spc="-5" dirty="0">
                <a:solidFill>
                  <a:srgbClr val="BF0000"/>
                </a:solidFill>
              </a:rPr>
              <a:t>low</a:t>
            </a:r>
            <a:r>
              <a:rPr sz="1800" dirty="0">
                <a:solidFill>
                  <a:srgbClr val="BF0000"/>
                </a:solidFill>
              </a:rPr>
              <a:t> </a:t>
            </a:r>
            <a:r>
              <a:rPr sz="1800" spc="-5" dirty="0">
                <a:solidFill>
                  <a:srgbClr val="BF0000"/>
                </a:solidFill>
              </a:rPr>
              <a:t>frequency</a:t>
            </a:r>
            <a:endParaRPr sz="1800" dirty="0"/>
          </a:p>
          <a:p>
            <a:pPr marL="13566" marR="765837">
              <a:lnSpc>
                <a:spcPct val="127800"/>
              </a:lnSpc>
            </a:pPr>
            <a:r>
              <a:rPr sz="1800" dirty="0">
                <a:solidFill>
                  <a:srgbClr val="BF0000"/>
                </a:solidFill>
              </a:rPr>
              <a:t>↑ </a:t>
            </a:r>
            <a:r>
              <a:rPr sz="1800" spc="-5" dirty="0">
                <a:solidFill>
                  <a:srgbClr val="BF0000"/>
                </a:solidFill>
              </a:rPr>
              <a:t>cerumen  Angiosclerosis of</a:t>
            </a:r>
            <a:r>
              <a:rPr sz="1800" spc="-48" dirty="0">
                <a:solidFill>
                  <a:srgbClr val="BF0000"/>
                </a:solidFill>
              </a:rPr>
              <a:t> </a:t>
            </a:r>
            <a:r>
              <a:rPr sz="1800" spc="-5" dirty="0">
                <a:solidFill>
                  <a:srgbClr val="BF0000"/>
                </a:solidFill>
              </a:rPr>
              <a:t>ear</a:t>
            </a:r>
            <a:endParaRPr sz="1800" dirty="0"/>
          </a:p>
        </p:txBody>
      </p:sp>
      <p:sp>
        <p:nvSpPr>
          <p:cNvPr id="10" name="object 10"/>
          <p:cNvSpPr txBox="1"/>
          <p:nvPr/>
        </p:nvSpPr>
        <p:spPr>
          <a:xfrm>
            <a:off x="6837988" y="1977973"/>
            <a:ext cx="4334933" cy="1398694"/>
          </a:xfrm>
          <a:prstGeom prst="rect">
            <a:avLst/>
          </a:prstGeom>
        </p:spPr>
        <p:txBody>
          <a:bodyPr vert="horz" wrap="square" lIns="0" tIns="13567" rIns="0" bIns="0" rtlCol="0">
            <a:spAutoFit/>
          </a:bodyPr>
          <a:lstStyle/>
          <a:p>
            <a:pPr marL="13566" marR="778047">
              <a:spcBef>
                <a:spcPts val="107"/>
              </a:spcBef>
            </a:pPr>
            <a:r>
              <a:rPr sz="1600" dirty="0">
                <a:solidFill>
                  <a:srgbClr val="BF0000"/>
                </a:solidFill>
              </a:rPr>
              <a:t>↓ </a:t>
            </a:r>
            <a:r>
              <a:rPr sz="1600" spc="-5" dirty="0">
                <a:solidFill>
                  <a:srgbClr val="BF0000"/>
                </a:solidFill>
              </a:rPr>
              <a:t>hearing acuity </a:t>
            </a:r>
            <a:r>
              <a:rPr sz="1600" dirty="0">
                <a:solidFill>
                  <a:srgbClr val="BF0000"/>
                </a:solidFill>
              </a:rPr>
              <a:t>&amp; </a:t>
            </a:r>
            <a:r>
              <a:rPr sz="1600" spc="-5" dirty="0">
                <a:solidFill>
                  <a:srgbClr val="BF0000"/>
                </a:solidFill>
              </a:rPr>
              <a:t>isolation  </a:t>
            </a:r>
            <a:r>
              <a:rPr sz="1600" spc="-16" dirty="0">
                <a:solidFill>
                  <a:srgbClr val="BF0000"/>
                </a:solidFill>
              </a:rPr>
              <a:t>(specifically, </a:t>
            </a:r>
            <a:r>
              <a:rPr sz="1600" dirty="0">
                <a:solidFill>
                  <a:srgbClr val="BF0000"/>
                </a:solidFill>
              </a:rPr>
              <a:t>↓ </a:t>
            </a:r>
            <a:r>
              <a:rPr sz="1600" spc="-5" dirty="0">
                <a:solidFill>
                  <a:srgbClr val="BF0000"/>
                </a:solidFill>
              </a:rPr>
              <a:t>ability </a:t>
            </a:r>
            <a:r>
              <a:rPr sz="1600" dirty="0">
                <a:solidFill>
                  <a:srgbClr val="BF0000"/>
                </a:solidFill>
              </a:rPr>
              <a:t>to </a:t>
            </a:r>
            <a:r>
              <a:rPr sz="1600" spc="-5" dirty="0">
                <a:solidFill>
                  <a:srgbClr val="BF0000"/>
                </a:solidFill>
              </a:rPr>
              <a:t>hear  consonants)</a:t>
            </a:r>
            <a:endParaRPr sz="1600" dirty="0"/>
          </a:p>
          <a:p>
            <a:pPr marL="13566" marR="5427">
              <a:spcBef>
                <a:spcPts val="641"/>
              </a:spcBef>
            </a:pPr>
            <a:r>
              <a:rPr sz="1600" spc="-11" dirty="0">
                <a:solidFill>
                  <a:srgbClr val="BF0000"/>
                </a:solidFill>
              </a:rPr>
              <a:t>Difficulty </a:t>
            </a:r>
            <a:r>
              <a:rPr sz="1600" spc="-5" dirty="0">
                <a:solidFill>
                  <a:srgbClr val="BF0000"/>
                </a:solidFill>
              </a:rPr>
              <a:t>hearing, especially </a:t>
            </a:r>
            <a:r>
              <a:rPr sz="1600" spc="-16" dirty="0">
                <a:solidFill>
                  <a:srgbClr val="BF0000"/>
                </a:solidFill>
              </a:rPr>
              <a:t>when  </a:t>
            </a:r>
            <a:r>
              <a:rPr sz="1600" spc="-5" dirty="0">
                <a:solidFill>
                  <a:srgbClr val="BF0000"/>
                </a:solidFill>
              </a:rPr>
              <a:t>there is background noise, or </a:t>
            </a:r>
            <a:r>
              <a:rPr sz="1600" spc="-16" dirty="0">
                <a:solidFill>
                  <a:srgbClr val="BF0000"/>
                </a:solidFill>
              </a:rPr>
              <a:t>when  </a:t>
            </a:r>
            <a:r>
              <a:rPr sz="1600" spc="-5" dirty="0">
                <a:solidFill>
                  <a:srgbClr val="BF0000"/>
                </a:solidFill>
              </a:rPr>
              <a:t>speech is</a:t>
            </a:r>
            <a:r>
              <a:rPr sz="1600" spc="5" dirty="0">
                <a:solidFill>
                  <a:srgbClr val="BF0000"/>
                </a:solidFill>
              </a:rPr>
              <a:t> </a:t>
            </a:r>
            <a:r>
              <a:rPr sz="1600" spc="-5" dirty="0">
                <a:solidFill>
                  <a:srgbClr val="BF0000"/>
                </a:solidFill>
              </a:rPr>
              <a:t>rapid</a:t>
            </a:r>
            <a:endParaRPr sz="1600" dirty="0"/>
          </a:p>
          <a:p>
            <a:pPr marL="13566" marR="433454">
              <a:spcBef>
                <a:spcPts val="641"/>
              </a:spcBef>
            </a:pPr>
            <a:r>
              <a:rPr sz="1600" spc="-5" dirty="0">
                <a:solidFill>
                  <a:srgbClr val="BF0000"/>
                </a:solidFill>
              </a:rPr>
              <a:t>Cerumen impaction may cause  hearing</a:t>
            </a:r>
            <a:r>
              <a:rPr sz="1600" spc="16" dirty="0">
                <a:solidFill>
                  <a:srgbClr val="BF0000"/>
                </a:solidFill>
              </a:rPr>
              <a:t> </a:t>
            </a:r>
            <a:r>
              <a:rPr sz="1600" spc="-5" dirty="0">
                <a:solidFill>
                  <a:srgbClr val="BF0000"/>
                </a:solidFill>
              </a:rPr>
              <a:t>loss</a:t>
            </a:r>
            <a:endParaRPr sz="1600" dirty="0"/>
          </a:p>
        </p:txBody>
      </p:sp>
      <p:sp>
        <p:nvSpPr>
          <p:cNvPr id="11" name="object 11"/>
          <p:cNvSpPr txBox="1"/>
          <p:nvPr/>
        </p:nvSpPr>
        <p:spPr>
          <a:xfrm>
            <a:off x="995989" y="4129501"/>
            <a:ext cx="1507836" cy="937029"/>
          </a:xfrm>
          <a:prstGeom prst="rect">
            <a:avLst/>
          </a:prstGeom>
        </p:spPr>
        <p:txBody>
          <a:bodyPr vert="horz" wrap="square" lIns="0" tIns="13567" rIns="0" bIns="0" rtlCol="0">
            <a:spAutoFit/>
          </a:bodyPr>
          <a:lstStyle/>
          <a:p>
            <a:pPr marL="13566" marR="5427">
              <a:spcBef>
                <a:spcPts val="107"/>
              </a:spcBef>
            </a:pPr>
            <a:r>
              <a:rPr sz="2000" spc="-11" dirty="0">
                <a:solidFill>
                  <a:srgbClr val="BF0000"/>
                </a:solidFill>
              </a:rPr>
              <a:t>Sensory:  </a:t>
            </a:r>
            <a:r>
              <a:rPr sz="2000" spc="-5" dirty="0">
                <a:solidFill>
                  <a:srgbClr val="BF0000"/>
                </a:solidFill>
              </a:rPr>
              <a:t>smell,</a:t>
            </a:r>
            <a:r>
              <a:rPr sz="2000" spc="-69" dirty="0">
                <a:solidFill>
                  <a:srgbClr val="BF0000"/>
                </a:solidFill>
              </a:rPr>
              <a:t> </a:t>
            </a:r>
            <a:r>
              <a:rPr sz="2000" spc="-5" dirty="0">
                <a:solidFill>
                  <a:srgbClr val="BF0000"/>
                </a:solidFill>
              </a:rPr>
              <a:t>taste,  and</a:t>
            </a:r>
            <a:r>
              <a:rPr sz="2000" spc="-16" dirty="0">
                <a:solidFill>
                  <a:srgbClr val="BF0000"/>
                </a:solidFill>
              </a:rPr>
              <a:t> </a:t>
            </a:r>
            <a:r>
              <a:rPr sz="2000" spc="-5" dirty="0">
                <a:solidFill>
                  <a:srgbClr val="BF0000"/>
                </a:solidFill>
              </a:rPr>
              <a:t>touch</a:t>
            </a:r>
            <a:endParaRPr sz="2000" dirty="0"/>
          </a:p>
        </p:txBody>
      </p:sp>
      <p:sp>
        <p:nvSpPr>
          <p:cNvPr id="12" name="object 12"/>
          <p:cNvSpPr txBox="1"/>
          <p:nvPr/>
        </p:nvSpPr>
        <p:spPr>
          <a:xfrm>
            <a:off x="3051078" y="4129501"/>
            <a:ext cx="3471333" cy="1275583"/>
          </a:xfrm>
          <a:prstGeom prst="rect">
            <a:avLst/>
          </a:prstGeom>
        </p:spPr>
        <p:txBody>
          <a:bodyPr vert="horz" wrap="square" lIns="0" tIns="13567" rIns="0" bIns="0" rtlCol="0">
            <a:spAutoFit/>
          </a:bodyPr>
          <a:lstStyle/>
          <a:p>
            <a:pPr marL="13566" marR="13566">
              <a:spcBef>
                <a:spcPts val="107"/>
              </a:spcBef>
            </a:pPr>
            <a:r>
              <a:rPr sz="1800" dirty="0">
                <a:solidFill>
                  <a:srgbClr val="BF0000"/>
                </a:solidFill>
              </a:rPr>
              <a:t>↓ </a:t>
            </a:r>
            <a:r>
              <a:rPr sz="1800" spc="-5" dirty="0">
                <a:solidFill>
                  <a:srgbClr val="BF0000"/>
                </a:solidFill>
              </a:rPr>
              <a:t>number of olfactory nerve  fibers</a:t>
            </a:r>
            <a:endParaRPr sz="1800" dirty="0"/>
          </a:p>
          <a:p>
            <a:pPr marL="13566" marR="5427">
              <a:spcBef>
                <a:spcPts val="641"/>
              </a:spcBef>
            </a:pPr>
            <a:r>
              <a:rPr sz="1800" spc="-5" dirty="0">
                <a:solidFill>
                  <a:srgbClr val="BF0000"/>
                </a:solidFill>
              </a:rPr>
              <a:t>Altered ability </a:t>
            </a:r>
            <a:r>
              <a:rPr sz="1800" dirty="0">
                <a:solidFill>
                  <a:srgbClr val="BF0000"/>
                </a:solidFill>
              </a:rPr>
              <a:t>to </a:t>
            </a:r>
            <a:r>
              <a:rPr sz="1800" spc="-5" dirty="0">
                <a:solidFill>
                  <a:srgbClr val="BF0000"/>
                </a:solidFill>
              </a:rPr>
              <a:t>taste </a:t>
            </a:r>
            <a:r>
              <a:rPr sz="1800" spc="-16" dirty="0">
                <a:solidFill>
                  <a:srgbClr val="BF0000"/>
                </a:solidFill>
              </a:rPr>
              <a:t>sweet  </a:t>
            </a:r>
            <a:r>
              <a:rPr sz="1800" dirty="0">
                <a:solidFill>
                  <a:srgbClr val="BF0000"/>
                </a:solidFill>
              </a:rPr>
              <a:t>&amp; </a:t>
            </a:r>
            <a:r>
              <a:rPr sz="1800" spc="-5" dirty="0">
                <a:solidFill>
                  <a:srgbClr val="BF0000"/>
                </a:solidFill>
              </a:rPr>
              <a:t>salty foods; bitter </a:t>
            </a:r>
            <a:r>
              <a:rPr sz="1800" dirty="0">
                <a:solidFill>
                  <a:srgbClr val="BF0000"/>
                </a:solidFill>
              </a:rPr>
              <a:t>&amp; </a:t>
            </a:r>
            <a:r>
              <a:rPr sz="1800" spc="-5" dirty="0">
                <a:solidFill>
                  <a:srgbClr val="BF0000"/>
                </a:solidFill>
              </a:rPr>
              <a:t>sour  tastes remain</a:t>
            </a:r>
            <a:endParaRPr sz="1800" dirty="0"/>
          </a:p>
          <a:p>
            <a:pPr marL="13566">
              <a:spcBef>
                <a:spcPts val="641"/>
              </a:spcBef>
            </a:pPr>
            <a:r>
              <a:rPr sz="1800" dirty="0">
                <a:solidFill>
                  <a:srgbClr val="BF0000"/>
                </a:solidFill>
              </a:rPr>
              <a:t>↓</a:t>
            </a:r>
            <a:r>
              <a:rPr sz="1800" spc="-5" dirty="0">
                <a:solidFill>
                  <a:srgbClr val="BF0000"/>
                </a:solidFill>
              </a:rPr>
              <a:t> sensation</a:t>
            </a:r>
            <a:endParaRPr sz="1800" dirty="0"/>
          </a:p>
        </p:txBody>
      </p:sp>
      <p:sp>
        <p:nvSpPr>
          <p:cNvPr id="13" name="object 13"/>
          <p:cNvSpPr txBox="1"/>
          <p:nvPr/>
        </p:nvSpPr>
        <p:spPr>
          <a:xfrm>
            <a:off x="6837988" y="4062267"/>
            <a:ext cx="4231024" cy="1911778"/>
          </a:xfrm>
          <a:prstGeom prst="rect">
            <a:avLst/>
          </a:prstGeom>
        </p:spPr>
        <p:txBody>
          <a:bodyPr vert="horz" wrap="square" lIns="0" tIns="94969" rIns="0" bIns="0" rtlCol="0">
            <a:spAutoFit/>
          </a:bodyPr>
          <a:lstStyle/>
          <a:p>
            <a:pPr marL="13566">
              <a:spcBef>
                <a:spcPts val="748"/>
              </a:spcBef>
            </a:pPr>
            <a:r>
              <a:rPr sz="1800" spc="-5" dirty="0">
                <a:solidFill>
                  <a:srgbClr val="BF0000"/>
                </a:solidFill>
              </a:rPr>
              <a:t>Inability </a:t>
            </a:r>
            <a:r>
              <a:rPr sz="1800" dirty="0">
                <a:solidFill>
                  <a:srgbClr val="BF0000"/>
                </a:solidFill>
              </a:rPr>
              <a:t>to </a:t>
            </a:r>
            <a:r>
              <a:rPr sz="1800" spc="-5" dirty="0">
                <a:solidFill>
                  <a:srgbClr val="BF0000"/>
                </a:solidFill>
              </a:rPr>
              <a:t>smell </a:t>
            </a:r>
            <a:r>
              <a:rPr sz="1800" spc="-11" dirty="0">
                <a:solidFill>
                  <a:srgbClr val="BF0000"/>
                </a:solidFill>
              </a:rPr>
              <a:t>noxious</a:t>
            </a:r>
            <a:r>
              <a:rPr sz="1800" spc="32" dirty="0">
                <a:solidFill>
                  <a:srgbClr val="BF0000"/>
                </a:solidFill>
              </a:rPr>
              <a:t> </a:t>
            </a:r>
            <a:r>
              <a:rPr sz="1800" spc="-5" dirty="0">
                <a:solidFill>
                  <a:srgbClr val="BF0000"/>
                </a:solidFill>
              </a:rPr>
              <a:t>odors</a:t>
            </a:r>
            <a:endParaRPr sz="1800" dirty="0"/>
          </a:p>
          <a:p>
            <a:pPr marL="13566">
              <a:spcBef>
                <a:spcPts val="641"/>
              </a:spcBef>
            </a:pPr>
            <a:r>
              <a:rPr sz="1800" dirty="0">
                <a:solidFill>
                  <a:srgbClr val="BF0000"/>
                </a:solidFill>
              </a:rPr>
              <a:t>↓ </a:t>
            </a:r>
            <a:r>
              <a:rPr sz="1800" spc="-5" dirty="0">
                <a:solidFill>
                  <a:srgbClr val="BF0000"/>
                </a:solidFill>
              </a:rPr>
              <a:t>food</a:t>
            </a:r>
            <a:r>
              <a:rPr sz="1800" spc="-16" dirty="0">
                <a:solidFill>
                  <a:srgbClr val="BF0000"/>
                </a:solidFill>
              </a:rPr>
              <a:t> </a:t>
            </a:r>
            <a:r>
              <a:rPr sz="1800" spc="-5" dirty="0">
                <a:solidFill>
                  <a:srgbClr val="BF0000"/>
                </a:solidFill>
              </a:rPr>
              <a:t>intake</a:t>
            </a:r>
            <a:endParaRPr sz="1800" dirty="0"/>
          </a:p>
          <a:p>
            <a:pPr marL="13566" marR="5427">
              <a:spcBef>
                <a:spcPts val="641"/>
              </a:spcBef>
            </a:pPr>
            <a:r>
              <a:rPr sz="1800" spc="-5" dirty="0"/>
              <a:t>Safety risk </a:t>
            </a:r>
            <a:r>
              <a:rPr sz="1800" spc="-16" dirty="0"/>
              <a:t>with </a:t>
            </a:r>
            <a:r>
              <a:rPr sz="1800" spc="-5" dirty="0"/>
              <a:t>regard </a:t>
            </a:r>
            <a:r>
              <a:rPr sz="1800" dirty="0"/>
              <a:t>to  </a:t>
            </a:r>
            <a:r>
              <a:rPr sz="1800" spc="-5" dirty="0"/>
              <a:t>recognizing dangers in the  environment: hot </a:t>
            </a:r>
            <a:r>
              <a:rPr sz="1800" spc="-27" dirty="0"/>
              <a:t>water, </a:t>
            </a:r>
            <a:r>
              <a:rPr sz="1800" spc="-5" dirty="0"/>
              <a:t>fire  alarms, or small objects that result  in</a:t>
            </a:r>
            <a:r>
              <a:rPr sz="1800" spc="-11" dirty="0"/>
              <a:t> </a:t>
            </a:r>
            <a:r>
              <a:rPr sz="1800" spc="-5" dirty="0"/>
              <a:t>tripping</a:t>
            </a:r>
            <a:endParaRPr sz="1800" dirty="0"/>
          </a:p>
        </p:txBody>
      </p:sp>
      <p:sp>
        <p:nvSpPr>
          <p:cNvPr id="15" name="object 15"/>
          <p:cNvSpPr txBox="1"/>
          <p:nvPr/>
        </p:nvSpPr>
        <p:spPr>
          <a:xfrm>
            <a:off x="194733" y="6284371"/>
            <a:ext cx="7684655" cy="423940"/>
          </a:xfrm>
          <a:prstGeom prst="rect">
            <a:avLst/>
          </a:prstGeom>
        </p:spPr>
        <p:txBody>
          <a:bodyPr vert="horz" wrap="square" lIns="0" tIns="13567" rIns="0" bIns="0" rtlCol="0">
            <a:spAutoFit/>
          </a:bodyPr>
          <a:lstStyle/>
          <a:p>
            <a:pPr marL="40700">
              <a:spcBef>
                <a:spcPts val="107"/>
              </a:spcBef>
            </a:pPr>
            <a:r>
              <a:rPr sz="1333" baseline="24305" dirty="0"/>
              <a:t>1 </a:t>
            </a:r>
            <a:r>
              <a:rPr sz="1333" spc="-5" dirty="0"/>
              <a:t>Essentials </a:t>
            </a:r>
            <a:r>
              <a:rPr sz="1333" dirty="0"/>
              <a:t>of </a:t>
            </a:r>
            <a:r>
              <a:rPr sz="1333" spc="-5" dirty="0"/>
              <a:t>clinical geriatrics </a:t>
            </a:r>
            <a:r>
              <a:rPr sz="1333" spc="5" dirty="0"/>
              <a:t>6</a:t>
            </a:r>
            <a:r>
              <a:rPr sz="1333" spc="8" baseline="24305" dirty="0"/>
              <a:t>th </a:t>
            </a:r>
            <a:r>
              <a:rPr sz="1333" spc="-5" dirty="0"/>
              <a:t>ed. New </a:t>
            </a:r>
            <a:r>
              <a:rPr sz="1333" spc="-27" dirty="0"/>
              <a:t>York: </a:t>
            </a:r>
            <a:r>
              <a:rPr sz="1333" spc="-5" dirty="0"/>
              <a:t>McGraw Hill;</a:t>
            </a:r>
            <a:r>
              <a:rPr sz="1333" spc="-192" dirty="0"/>
              <a:t> </a:t>
            </a:r>
            <a:r>
              <a:rPr sz="1333" spc="-5" dirty="0"/>
              <a:t>2009.p.3-22.</a:t>
            </a:r>
            <a:endParaRPr sz="1333" dirty="0"/>
          </a:p>
          <a:p>
            <a:pPr marL="40700"/>
            <a:r>
              <a:rPr sz="1333" baseline="24305" dirty="0"/>
              <a:t>2 </a:t>
            </a:r>
            <a:r>
              <a:rPr sz="1333" spc="-11" dirty="0"/>
              <a:t>Hazzard’s </a:t>
            </a:r>
            <a:r>
              <a:rPr sz="1333" spc="-5" dirty="0"/>
              <a:t>Geriatric Medicine and </a:t>
            </a:r>
            <a:r>
              <a:rPr sz="1333" spc="-16" dirty="0"/>
              <a:t>Gerontology. </a:t>
            </a:r>
            <a:r>
              <a:rPr sz="1333" spc="11" dirty="0"/>
              <a:t>6</a:t>
            </a:r>
            <a:r>
              <a:rPr sz="1333" spc="16" baseline="24305" dirty="0"/>
              <a:t>th </a:t>
            </a:r>
            <a:r>
              <a:rPr sz="1333" spc="-5" dirty="0"/>
              <a:t>ed. New </a:t>
            </a:r>
            <a:r>
              <a:rPr sz="1333" spc="-27" dirty="0"/>
              <a:t>York: </a:t>
            </a:r>
            <a:r>
              <a:rPr sz="1333" spc="-5" dirty="0"/>
              <a:t>Mc Graw Hill;</a:t>
            </a:r>
            <a:r>
              <a:rPr sz="1333" spc="-64" dirty="0"/>
              <a:t> </a:t>
            </a:r>
            <a:r>
              <a:rPr sz="1333" spc="-5" dirty="0"/>
              <a:t>2009.p.3-14.</a:t>
            </a:r>
            <a:endParaRPr sz="1333" dirty="0"/>
          </a:p>
        </p:txBody>
      </p:sp>
      <p:sp>
        <p:nvSpPr>
          <p:cNvPr id="17" name="Rectangle 16"/>
          <p:cNvSpPr/>
          <p:nvPr/>
        </p:nvSpPr>
        <p:spPr>
          <a:xfrm>
            <a:off x="2615737" y="206139"/>
            <a:ext cx="6964219" cy="830997"/>
          </a:xfrm>
          <a:prstGeom prst="rect">
            <a:avLst/>
          </a:prstGeom>
        </p:spPr>
        <p:txBody>
          <a:bodyPr wrap="square">
            <a:spAutoFit/>
          </a:bodyPr>
          <a:lstStyle/>
          <a:p>
            <a:pPr algn="ctr"/>
            <a:r>
              <a:rPr lang="en-US" sz="2400" b="1" spc="-7" dirty="0"/>
              <a:t>Some of physiological changes of aging and  its clinical</a:t>
            </a:r>
            <a:r>
              <a:rPr lang="en-US" sz="2400" b="1" spc="20" dirty="0"/>
              <a:t> </a:t>
            </a:r>
            <a:r>
              <a:rPr lang="en-US" sz="2400" b="1" spc="-7" dirty="0"/>
              <a:t>implications</a:t>
            </a:r>
            <a:endParaRPr lang="id-ID" sz="2400" dirty="0"/>
          </a:p>
        </p:txBody>
      </p:sp>
    </p:spTree>
    <p:extLst>
      <p:ext uri="{BB962C8B-B14F-4D97-AF65-F5344CB8AC3E}">
        <p14:creationId xmlns:p14="http://schemas.microsoft.com/office/powerpoint/2010/main" val="2207241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sp>
        <p:nvSpPr>
          <p:cNvPr id="20" name="Google Shape;1919;p47">
            <a:extLst>
              <a:ext uri="{FF2B5EF4-FFF2-40B4-BE49-F238E27FC236}">
                <a16:creationId xmlns:a16="http://schemas.microsoft.com/office/drawing/2014/main" id="{31607BF9-A209-4EBC-AC8F-BFBC0DAE1E79}"/>
              </a:ext>
            </a:extLst>
          </p:cNvPr>
          <p:cNvSpPr/>
          <p:nvPr/>
        </p:nvSpPr>
        <p:spPr>
          <a:xfrm>
            <a:off x="-88900" y="5797296"/>
            <a:ext cx="12357600" cy="1219200"/>
          </a:xfrm>
          <a:prstGeom prst="rect">
            <a:avLst/>
          </a:prstGeom>
          <a:solidFill>
            <a:schemeClr val="dk2"/>
          </a:solidFill>
          <a:ln>
            <a:noFill/>
          </a:ln>
        </p:spPr>
        <p:txBody>
          <a:bodyPr spcFirstLastPara="1" wrap="square" lIns="121900" tIns="121900" rIns="121900" bIns="121900" anchor="ctr" anchorCtr="0">
            <a:noAutofit/>
          </a:bodyPr>
          <a:lstStyle/>
          <a:p>
            <a:endParaRPr sz="2533"/>
          </a:p>
        </p:txBody>
      </p:sp>
      <p:grpSp>
        <p:nvGrpSpPr>
          <p:cNvPr id="21" name="Google Shape;1254;p37">
            <a:extLst>
              <a:ext uri="{FF2B5EF4-FFF2-40B4-BE49-F238E27FC236}">
                <a16:creationId xmlns:a16="http://schemas.microsoft.com/office/drawing/2014/main" id="{67F7AE25-0F58-4AFD-AEFB-B1D2BD9B1A76}"/>
              </a:ext>
            </a:extLst>
          </p:cNvPr>
          <p:cNvGrpSpPr/>
          <p:nvPr/>
        </p:nvGrpSpPr>
        <p:grpSpPr>
          <a:xfrm>
            <a:off x="-386891" y="3467322"/>
            <a:ext cx="2204985" cy="2603421"/>
            <a:chOff x="6740300" y="5214225"/>
            <a:chExt cx="584075" cy="752050"/>
          </a:xfrm>
        </p:grpSpPr>
        <p:sp>
          <p:nvSpPr>
            <p:cNvPr id="22" name="Google Shape;1255;p37">
              <a:extLst>
                <a:ext uri="{FF2B5EF4-FFF2-40B4-BE49-F238E27FC236}">
                  <a16:creationId xmlns:a16="http://schemas.microsoft.com/office/drawing/2014/main" id="{8DEB3191-4FA6-4F58-BC69-94BB1224D387}"/>
                </a:ext>
              </a:extLst>
            </p:cNvPr>
            <p:cNvSpPr/>
            <p:nvPr/>
          </p:nvSpPr>
          <p:spPr>
            <a:xfrm>
              <a:off x="7029850" y="5402425"/>
              <a:ext cx="294525" cy="151500"/>
            </a:xfrm>
            <a:custGeom>
              <a:avLst/>
              <a:gdLst/>
              <a:ahLst/>
              <a:cxnLst/>
              <a:rect l="l" t="t" r="r" b="b"/>
              <a:pathLst>
                <a:path w="11781" h="6060" extrusionOk="0">
                  <a:moveTo>
                    <a:pt x="11781" y="1"/>
                  </a:moveTo>
                  <a:cubicBezTo>
                    <a:pt x="10231" y="457"/>
                    <a:pt x="8601" y="521"/>
                    <a:pt x="6998" y="698"/>
                  </a:cubicBezTo>
                  <a:cubicBezTo>
                    <a:pt x="5395" y="880"/>
                    <a:pt x="3759" y="1186"/>
                    <a:pt x="2397" y="2055"/>
                  </a:cubicBezTo>
                  <a:cubicBezTo>
                    <a:pt x="1035" y="2918"/>
                    <a:pt x="1" y="4451"/>
                    <a:pt x="135" y="6060"/>
                  </a:cubicBezTo>
                  <a:cubicBezTo>
                    <a:pt x="1293" y="5020"/>
                    <a:pt x="2612" y="4564"/>
                    <a:pt x="4124" y="4189"/>
                  </a:cubicBezTo>
                  <a:cubicBezTo>
                    <a:pt x="5631" y="3808"/>
                    <a:pt x="7180" y="3556"/>
                    <a:pt x="8617" y="2966"/>
                  </a:cubicBezTo>
                  <a:cubicBezTo>
                    <a:pt x="10054" y="2376"/>
                    <a:pt x="11164" y="1433"/>
                    <a:pt x="11781" y="1"/>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23" name="Google Shape;1256;p37">
              <a:extLst>
                <a:ext uri="{FF2B5EF4-FFF2-40B4-BE49-F238E27FC236}">
                  <a16:creationId xmlns:a16="http://schemas.microsoft.com/office/drawing/2014/main" id="{DB86BA16-0D1E-4F66-82E4-1CB5A9A2A00E}"/>
                </a:ext>
              </a:extLst>
            </p:cNvPr>
            <p:cNvSpPr/>
            <p:nvPr/>
          </p:nvSpPr>
          <p:spPr>
            <a:xfrm>
              <a:off x="6939625" y="5214225"/>
              <a:ext cx="113050" cy="328450"/>
            </a:xfrm>
            <a:custGeom>
              <a:avLst/>
              <a:gdLst/>
              <a:ahLst/>
              <a:cxnLst/>
              <a:rect l="l" t="t" r="r" b="b"/>
              <a:pathLst>
                <a:path w="4522" h="13138" extrusionOk="0">
                  <a:moveTo>
                    <a:pt x="3132" y="1"/>
                  </a:moveTo>
                  <a:lnTo>
                    <a:pt x="3132" y="1"/>
                  </a:lnTo>
                  <a:cubicBezTo>
                    <a:pt x="585" y="3808"/>
                    <a:pt x="1" y="8853"/>
                    <a:pt x="1615" y="13138"/>
                  </a:cubicBezTo>
                  <a:cubicBezTo>
                    <a:pt x="3915" y="9148"/>
                    <a:pt x="4521" y="4398"/>
                    <a:pt x="3132" y="1"/>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24" name="Google Shape;1257;p37">
              <a:extLst>
                <a:ext uri="{FF2B5EF4-FFF2-40B4-BE49-F238E27FC236}">
                  <a16:creationId xmlns:a16="http://schemas.microsoft.com/office/drawing/2014/main" id="{B255AE42-7F45-4D79-9748-1A5D385F4F16}"/>
                </a:ext>
              </a:extLst>
            </p:cNvPr>
            <p:cNvSpPr/>
            <p:nvPr/>
          </p:nvSpPr>
          <p:spPr>
            <a:xfrm>
              <a:off x="6976775" y="5234200"/>
              <a:ext cx="313700" cy="525225"/>
            </a:xfrm>
            <a:custGeom>
              <a:avLst/>
              <a:gdLst/>
              <a:ahLst/>
              <a:cxnLst/>
              <a:rect l="l" t="t" r="r" b="b"/>
              <a:pathLst>
                <a:path w="12548" h="21009" fill="none" extrusionOk="0">
                  <a:moveTo>
                    <a:pt x="1507" y="1"/>
                  </a:moveTo>
                  <a:cubicBezTo>
                    <a:pt x="1507" y="1"/>
                    <a:pt x="215" y="6816"/>
                    <a:pt x="107" y="12478"/>
                  </a:cubicBezTo>
                  <a:cubicBezTo>
                    <a:pt x="0" y="18145"/>
                    <a:pt x="788" y="21009"/>
                    <a:pt x="788" y="21009"/>
                  </a:cubicBezTo>
                  <a:cubicBezTo>
                    <a:pt x="788" y="18070"/>
                    <a:pt x="2258" y="12789"/>
                    <a:pt x="2258" y="12789"/>
                  </a:cubicBezTo>
                  <a:cubicBezTo>
                    <a:pt x="2869" y="11132"/>
                    <a:pt x="3957" y="9679"/>
                    <a:pt x="5582" y="8928"/>
                  </a:cubicBezTo>
                  <a:cubicBezTo>
                    <a:pt x="6681" y="8424"/>
                    <a:pt x="7872" y="8167"/>
                    <a:pt x="9062" y="7985"/>
                  </a:cubicBezTo>
                  <a:cubicBezTo>
                    <a:pt x="10209" y="7808"/>
                    <a:pt x="11469" y="7808"/>
                    <a:pt x="12547" y="7352"/>
                  </a:cubicBezTo>
                </a:path>
              </a:pathLst>
            </a:custGeom>
            <a:noFill/>
            <a:ln w="952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sp>
          <p:nvSpPr>
            <p:cNvPr id="25" name="Google Shape;1258;p37">
              <a:extLst>
                <a:ext uri="{FF2B5EF4-FFF2-40B4-BE49-F238E27FC236}">
                  <a16:creationId xmlns:a16="http://schemas.microsoft.com/office/drawing/2014/main" id="{7453585F-7625-41FE-9241-2FAD7A4B6F1C}"/>
                </a:ext>
              </a:extLst>
            </p:cNvPr>
            <p:cNvSpPr/>
            <p:nvPr/>
          </p:nvSpPr>
          <p:spPr>
            <a:xfrm>
              <a:off x="6740300" y="5340875"/>
              <a:ext cx="195350" cy="212650"/>
            </a:xfrm>
            <a:custGeom>
              <a:avLst/>
              <a:gdLst/>
              <a:ahLst/>
              <a:cxnLst/>
              <a:rect l="l" t="t" r="r" b="b"/>
              <a:pathLst>
                <a:path w="7814" h="8506" extrusionOk="0">
                  <a:moveTo>
                    <a:pt x="1451" y="0"/>
                  </a:moveTo>
                  <a:cubicBezTo>
                    <a:pt x="936" y="0"/>
                    <a:pt x="424" y="125"/>
                    <a:pt x="1" y="377"/>
                  </a:cubicBezTo>
                  <a:cubicBezTo>
                    <a:pt x="548" y="522"/>
                    <a:pt x="1003" y="817"/>
                    <a:pt x="1320" y="1342"/>
                  </a:cubicBezTo>
                  <a:cubicBezTo>
                    <a:pt x="1636" y="1873"/>
                    <a:pt x="1936" y="2307"/>
                    <a:pt x="2092" y="2897"/>
                  </a:cubicBezTo>
                  <a:cubicBezTo>
                    <a:pt x="2810" y="5600"/>
                    <a:pt x="5073" y="7830"/>
                    <a:pt x="7786" y="8506"/>
                  </a:cubicBezTo>
                  <a:cubicBezTo>
                    <a:pt x="7786" y="8415"/>
                    <a:pt x="7813" y="8307"/>
                    <a:pt x="7786" y="8211"/>
                  </a:cubicBezTo>
                  <a:cubicBezTo>
                    <a:pt x="7400" y="6758"/>
                    <a:pt x="6274" y="4903"/>
                    <a:pt x="5298" y="3208"/>
                  </a:cubicBezTo>
                  <a:cubicBezTo>
                    <a:pt x="4751" y="2259"/>
                    <a:pt x="4076" y="1224"/>
                    <a:pt x="3202" y="554"/>
                  </a:cubicBezTo>
                  <a:cubicBezTo>
                    <a:pt x="2720" y="188"/>
                    <a:pt x="2083" y="0"/>
                    <a:pt x="1451" y="0"/>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26" name="Google Shape;1259;p37">
              <a:extLst>
                <a:ext uri="{FF2B5EF4-FFF2-40B4-BE49-F238E27FC236}">
                  <a16:creationId xmlns:a16="http://schemas.microsoft.com/office/drawing/2014/main" id="{200BC391-0645-4F25-B72D-2D503AD480D8}"/>
                </a:ext>
              </a:extLst>
            </p:cNvPr>
            <p:cNvSpPr/>
            <p:nvPr/>
          </p:nvSpPr>
          <p:spPr>
            <a:xfrm>
              <a:off x="6759875" y="5323875"/>
              <a:ext cx="236625" cy="435550"/>
            </a:xfrm>
            <a:custGeom>
              <a:avLst/>
              <a:gdLst/>
              <a:ahLst/>
              <a:cxnLst/>
              <a:rect l="l" t="t" r="r" b="b"/>
              <a:pathLst>
                <a:path w="9465" h="17422" fill="none" extrusionOk="0">
                  <a:moveTo>
                    <a:pt x="1" y="934"/>
                  </a:moveTo>
                  <a:cubicBezTo>
                    <a:pt x="1" y="934"/>
                    <a:pt x="1968" y="1"/>
                    <a:pt x="4263" y="4087"/>
                  </a:cubicBezTo>
                  <a:cubicBezTo>
                    <a:pt x="6558" y="8172"/>
                    <a:pt x="7062" y="8891"/>
                    <a:pt x="7421" y="10001"/>
                  </a:cubicBezTo>
                  <a:cubicBezTo>
                    <a:pt x="7775" y="11111"/>
                    <a:pt x="9464" y="17422"/>
                    <a:pt x="9464" y="17422"/>
                  </a:cubicBezTo>
                </a:path>
              </a:pathLst>
            </a:custGeom>
            <a:noFill/>
            <a:ln w="952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sp>
          <p:nvSpPr>
            <p:cNvPr id="27" name="Google Shape;1260;p37">
              <a:extLst>
                <a:ext uri="{FF2B5EF4-FFF2-40B4-BE49-F238E27FC236}">
                  <a16:creationId xmlns:a16="http://schemas.microsoft.com/office/drawing/2014/main" id="{1F06D4A4-BEDD-40BA-A23B-183F7F3CC345}"/>
                </a:ext>
              </a:extLst>
            </p:cNvPr>
            <p:cNvSpPr/>
            <p:nvPr/>
          </p:nvSpPr>
          <p:spPr>
            <a:xfrm>
              <a:off x="6809875" y="5911550"/>
              <a:ext cx="327900" cy="54725"/>
            </a:xfrm>
            <a:custGeom>
              <a:avLst/>
              <a:gdLst/>
              <a:ahLst/>
              <a:cxnLst/>
              <a:rect l="l" t="t" r="r" b="b"/>
              <a:pathLst>
                <a:path w="13116" h="2189" extrusionOk="0">
                  <a:moveTo>
                    <a:pt x="6558" y="1"/>
                  </a:moveTo>
                  <a:cubicBezTo>
                    <a:pt x="2939" y="1"/>
                    <a:pt x="1" y="488"/>
                    <a:pt x="1" y="1094"/>
                  </a:cubicBezTo>
                  <a:cubicBezTo>
                    <a:pt x="1" y="1700"/>
                    <a:pt x="2939" y="2188"/>
                    <a:pt x="6558" y="2188"/>
                  </a:cubicBezTo>
                  <a:cubicBezTo>
                    <a:pt x="10183" y="2188"/>
                    <a:pt x="13116" y="1700"/>
                    <a:pt x="13116" y="1094"/>
                  </a:cubicBezTo>
                  <a:cubicBezTo>
                    <a:pt x="13116" y="488"/>
                    <a:pt x="10183" y="1"/>
                    <a:pt x="6558" y="1"/>
                  </a:cubicBezTo>
                  <a:close/>
                </a:path>
              </a:pathLst>
            </a:custGeom>
            <a:solidFill>
              <a:schemeClr val="lt1"/>
            </a:solidFill>
            <a:ln>
              <a:noFill/>
            </a:ln>
          </p:spPr>
          <p:txBody>
            <a:bodyPr spcFirstLastPara="1" wrap="square" lIns="121900" tIns="121900" rIns="121900" bIns="121900" anchor="ctr" anchorCtr="0">
              <a:noAutofit/>
            </a:bodyPr>
            <a:lstStyle/>
            <a:p>
              <a:endParaRPr sz="2533"/>
            </a:p>
          </p:txBody>
        </p:sp>
        <p:sp>
          <p:nvSpPr>
            <p:cNvPr id="28" name="Google Shape;1261;p37">
              <a:extLst>
                <a:ext uri="{FF2B5EF4-FFF2-40B4-BE49-F238E27FC236}">
                  <a16:creationId xmlns:a16="http://schemas.microsoft.com/office/drawing/2014/main" id="{A9A88ABC-F390-489A-B661-0C15F89DAB88}"/>
                </a:ext>
              </a:extLst>
            </p:cNvPr>
            <p:cNvSpPr/>
            <p:nvPr/>
          </p:nvSpPr>
          <p:spPr>
            <a:xfrm>
              <a:off x="6841375" y="5637300"/>
              <a:ext cx="280600" cy="300425"/>
            </a:xfrm>
            <a:custGeom>
              <a:avLst/>
              <a:gdLst/>
              <a:ahLst/>
              <a:cxnLst/>
              <a:rect l="l" t="t" r="r" b="b"/>
              <a:pathLst>
                <a:path w="11224" h="12017" extrusionOk="0">
                  <a:moveTo>
                    <a:pt x="11223" y="0"/>
                  </a:moveTo>
                  <a:lnTo>
                    <a:pt x="8987" y="16"/>
                  </a:lnTo>
                  <a:lnTo>
                    <a:pt x="8800" y="16"/>
                  </a:lnTo>
                  <a:lnTo>
                    <a:pt x="3422" y="43"/>
                  </a:lnTo>
                  <a:lnTo>
                    <a:pt x="2875" y="43"/>
                  </a:lnTo>
                  <a:lnTo>
                    <a:pt x="1" y="59"/>
                  </a:lnTo>
                  <a:lnTo>
                    <a:pt x="178" y="901"/>
                  </a:lnTo>
                  <a:lnTo>
                    <a:pt x="215" y="1051"/>
                  </a:lnTo>
                  <a:lnTo>
                    <a:pt x="285" y="1389"/>
                  </a:lnTo>
                  <a:lnTo>
                    <a:pt x="317" y="1544"/>
                  </a:lnTo>
                  <a:lnTo>
                    <a:pt x="794" y="3769"/>
                  </a:lnTo>
                  <a:lnTo>
                    <a:pt x="832" y="3941"/>
                  </a:lnTo>
                  <a:lnTo>
                    <a:pt x="998" y="4697"/>
                  </a:lnTo>
                  <a:lnTo>
                    <a:pt x="1030" y="4853"/>
                  </a:lnTo>
                  <a:lnTo>
                    <a:pt x="1073" y="5046"/>
                  </a:lnTo>
                  <a:lnTo>
                    <a:pt x="1111" y="5223"/>
                  </a:lnTo>
                  <a:lnTo>
                    <a:pt x="1341" y="6306"/>
                  </a:lnTo>
                  <a:lnTo>
                    <a:pt x="1379" y="6467"/>
                  </a:lnTo>
                  <a:lnTo>
                    <a:pt x="1545" y="7255"/>
                  </a:lnTo>
                  <a:lnTo>
                    <a:pt x="1582" y="7416"/>
                  </a:lnTo>
                  <a:lnTo>
                    <a:pt x="2027" y="9485"/>
                  </a:lnTo>
                  <a:lnTo>
                    <a:pt x="2060" y="9646"/>
                  </a:lnTo>
                  <a:lnTo>
                    <a:pt x="2070" y="9694"/>
                  </a:lnTo>
                  <a:lnTo>
                    <a:pt x="2102" y="9850"/>
                  </a:lnTo>
                  <a:lnTo>
                    <a:pt x="2135" y="9989"/>
                  </a:lnTo>
                  <a:lnTo>
                    <a:pt x="2172" y="10161"/>
                  </a:lnTo>
                  <a:lnTo>
                    <a:pt x="2483" y="11609"/>
                  </a:lnTo>
                  <a:cubicBezTo>
                    <a:pt x="2483" y="11609"/>
                    <a:pt x="2885" y="11871"/>
                    <a:pt x="4435" y="11973"/>
                  </a:cubicBezTo>
                  <a:cubicBezTo>
                    <a:pt x="4489" y="11979"/>
                    <a:pt x="4542" y="11984"/>
                    <a:pt x="4596" y="11984"/>
                  </a:cubicBezTo>
                  <a:cubicBezTo>
                    <a:pt x="4934" y="12005"/>
                    <a:pt x="5325" y="12016"/>
                    <a:pt x="5775" y="12016"/>
                  </a:cubicBezTo>
                  <a:cubicBezTo>
                    <a:pt x="5824" y="12017"/>
                    <a:pt x="5873" y="12017"/>
                    <a:pt x="5921" y="12017"/>
                  </a:cubicBezTo>
                  <a:cubicBezTo>
                    <a:pt x="6452" y="12017"/>
                    <a:pt x="6982" y="11990"/>
                    <a:pt x="7513" y="11941"/>
                  </a:cubicBezTo>
                  <a:cubicBezTo>
                    <a:pt x="7690" y="11920"/>
                    <a:pt x="7851" y="11898"/>
                    <a:pt x="7985" y="11877"/>
                  </a:cubicBezTo>
                  <a:cubicBezTo>
                    <a:pt x="8671" y="11753"/>
                    <a:pt x="8800" y="11609"/>
                    <a:pt x="8800" y="11609"/>
                  </a:cubicBezTo>
                  <a:lnTo>
                    <a:pt x="8837" y="11416"/>
                  </a:lnTo>
                  <a:lnTo>
                    <a:pt x="8880" y="11217"/>
                  </a:lnTo>
                  <a:lnTo>
                    <a:pt x="8971" y="10772"/>
                  </a:lnTo>
                  <a:lnTo>
                    <a:pt x="9009" y="10606"/>
                  </a:lnTo>
                  <a:lnTo>
                    <a:pt x="9341" y="9008"/>
                  </a:lnTo>
                  <a:lnTo>
                    <a:pt x="9379" y="8836"/>
                  </a:lnTo>
                  <a:lnTo>
                    <a:pt x="9792" y="6869"/>
                  </a:lnTo>
                  <a:lnTo>
                    <a:pt x="9834" y="6665"/>
                  </a:lnTo>
                  <a:lnTo>
                    <a:pt x="9851" y="6584"/>
                  </a:lnTo>
                  <a:lnTo>
                    <a:pt x="9877" y="6461"/>
                  </a:lnTo>
                  <a:lnTo>
                    <a:pt x="9888" y="6413"/>
                  </a:lnTo>
                  <a:lnTo>
                    <a:pt x="9910" y="6295"/>
                  </a:lnTo>
                  <a:lnTo>
                    <a:pt x="10204" y="4890"/>
                  </a:lnTo>
                  <a:lnTo>
                    <a:pt x="10247" y="4670"/>
                  </a:lnTo>
                  <a:lnTo>
                    <a:pt x="10864" y="1737"/>
                  </a:lnTo>
                  <a:lnTo>
                    <a:pt x="10901" y="1560"/>
                  </a:lnTo>
                  <a:lnTo>
                    <a:pt x="10901" y="1544"/>
                  </a:lnTo>
                  <a:lnTo>
                    <a:pt x="10934" y="1378"/>
                  </a:lnTo>
                  <a:lnTo>
                    <a:pt x="11094" y="606"/>
                  </a:lnTo>
                  <a:lnTo>
                    <a:pt x="11127" y="450"/>
                  </a:lnTo>
                  <a:lnTo>
                    <a:pt x="11223" y="0"/>
                  </a:ln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29" name="Google Shape;1262;p37">
              <a:extLst>
                <a:ext uri="{FF2B5EF4-FFF2-40B4-BE49-F238E27FC236}">
                  <a16:creationId xmlns:a16="http://schemas.microsoft.com/office/drawing/2014/main" id="{71F77354-B161-476D-85C6-3EE7CFB34F10}"/>
                </a:ext>
              </a:extLst>
            </p:cNvPr>
            <p:cNvSpPr/>
            <p:nvPr/>
          </p:nvSpPr>
          <p:spPr>
            <a:xfrm>
              <a:off x="6845800" y="5638225"/>
              <a:ext cx="81125" cy="25350"/>
            </a:xfrm>
            <a:custGeom>
              <a:avLst/>
              <a:gdLst/>
              <a:ahLst/>
              <a:cxnLst/>
              <a:rect l="l" t="t" r="r" b="b"/>
              <a:pathLst>
                <a:path w="3245" h="1014" extrusionOk="0">
                  <a:moveTo>
                    <a:pt x="3245" y="1"/>
                  </a:moveTo>
                  <a:lnTo>
                    <a:pt x="2698" y="6"/>
                  </a:lnTo>
                  <a:cubicBezTo>
                    <a:pt x="1797" y="279"/>
                    <a:pt x="896" y="564"/>
                    <a:pt x="1" y="858"/>
                  </a:cubicBezTo>
                  <a:lnTo>
                    <a:pt x="38" y="1014"/>
                  </a:lnTo>
                  <a:cubicBezTo>
                    <a:pt x="1105" y="665"/>
                    <a:pt x="2172" y="328"/>
                    <a:pt x="3245" y="1"/>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0" name="Google Shape;1263;p37">
              <a:extLst>
                <a:ext uri="{FF2B5EF4-FFF2-40B4-BE49-F238E27FC236}">
                  <a16:creationId xmlns:a16="http://schemas.microsoft.com/office/drawing/2014/main" id="{9EE7EE40-1348-43B9-A6FC-05A9FEDF91C9}"/>
                </a:ext>
              </a:extLst>
            </p:cNvPr>
            <p:cNvSpPr/>
            <p:nvPr/>
          </p:nvSpPr>
          <p:spPr>
            <a:xfrm>
              <a:off x="6861225" y="5637550"/>
              <a:ext cx="204850" cy="98150"/>
            </a:xfrm>
            <a:custGeom>
              <a:avLst/>
              <a:gdLst/>
              <a:ahLst/>
              <a:cxnLst/>
              <a:rect l="l" t="t" r="r" b="b"/>
              <a:pathLst>
                <a:path w="8194" h="3926" extrusionOk="0">
                  <a:moveTo>
                    <a:pt x="8006" y="1"/>
                  </a:moveTo>
                  <a:cubicBezTo>
                    <a:pt x="7845" y="221"/>
                    <a:pt x="7652" y="408"/>
                    <a:pt x="7421" y="553"/>
                  </a:cubicBezTo>
                  <a:cubicBezTo>
                    <a:pt x="6290" y="1309"/>
                    <a:pt x="4955" y="1754"/>
                    <a:pt x="3668" y="2183"/>
                  </a:cubicBezTo>
                  <a:cubicBezTo>
                    <a:pt x="2413" y="2601"/>
                    <a:pt x="1121" y="3036"/>
                    <a:pt x="0" y="3754"/>
                  </a:cubicBezTo>
                  <a:lnTo>
                    <a:pt x="38" y="3926"/>
                  </a:lnTo>
                  <a:cubicBezTo>
                    <a:pt x="1153" y="3191"/>
                    <a:pt x="2456" y="2757"/>
                    <a:pt x="3721" y="2333"/>
                  </a:cubicBezTo>
                  <a:cubicBezTo>
                    <a:pt x="5014" y="1899"/>
                    <a:pt x="6359" y="1448"/>
                    <a:pt x="7512" y="682"/>
                  </a:cubicBezTo>
                  <a:cubicBezTo>
                    <a:pt x="7764" y="516"/>
                    <a:pt x="8038" y="285"/>
                    <a:pt x="8193" y="1"/>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1" name="Google Shape;1264;p37">
              <a:extLst>
                <a:ext uri="{FF2B5EF4-FFF2-40B4-BE49-F238E27FC236}">
                  <a16:creationId xmlns:a16="http://schemas.microsoft.com/office/drawing/2014/main" id="{D3C2475C-7B01-4176-B9FD-A99DDF1057DA}"/>
                </a:ext>
              </a:extLst>
            </p:cNvPr>
            <p:cNvSpPr/>
            <p:nvPr/>
          </p:nvSpPr>
          <p:spPr>
            <a:xfrm>
              <a:off x="6879975" y="5754175"/>
              <a:ext cx="217600" cy="68400"/>
            </a:xfrm>
            <a:custGeom>
              <a:avLst/>
              <a:gdLst/>
              <a:ahLst/>
              <a:cxnLst/>
              <a:rect l="l" t="t" r="r" b="b"/>
              <a:pathLst>
                <a:path w="8704" h="2736" extrusionOk="0">
                  <a:moveTo>
                    <a:pt x="8703" y="1"/>
                  </a:moveTo>
                  <a:lnTo>
                    <a:pt x="8703" y="1"/>
                  </a:lnTo>
                  <a:cubicBezTo>
                    <a:pt x="7475" y="778"/>
                    <a:pt x="5926" y="1094"/>
                    <a:pt x="4505" y="1330"/>
                  </a:cubicBezTo>
                  <a:lnTo>
                    <a:pt x="4382" y="1352"/>
                  </a:lnTo>
                  <a:cubicBezTo>
                    <a:pt x="2859" y="1604"/>
                    <a:pt x="1298" y="1861"/>
                    <a:pt x="1" y="2574"/>
                  </a:cubicBezTo>
                  <a:lnTo>
                    <a:pt x="33" y="2735"/>
                  </a:lnTo>
                  <a:cubicBezTo>
                    <a:pt x="1320" y="2017"/>
                    <a:pt x="2880" y="1759"/>
                    <a:pt x="4408" y="1507"/>
                  </a:cubicBezTo>
                  <a:lnTo>
                    <a:pt x="4526" y="1486"/>
                  </a:lnTo>
                  <a:cubicBezTo>
                    <a:pt x="5920" y="1261"/>
                    <a:pt x="7427" y="950"/>
                    <a:pt x="8655" y="215"/>
                  </a:cubicBezTo>
                  <a:lnTo>
                    <a:pt x="8703" y="1"/>
                  </a:ln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2" name="Google Shape;1265;p37">
              <a:extLst>
                <a:ext uri="{FF2B5EF4-FFF2-40B4-BE49-F238E27FC236}">
                  <a16:creationId xmlns:a16="http://schemas.microsoft.com/office/drawing/2014/main" id="{8136D085-21F7-4F36-9374-DDFD842EAC01}"/>
                </a:ext>
              </a:extLst>
            </p:cNvPr>
            <p:cNvSpPr/>
            <p:nvPr/>
          </p:nvSpPr>
          <p:spPr>
            <a:xfrm>
              <a:off x="6874900" y="5647500"/>
              <a:ext cx="244800" cy="151350"/>
            </a:xfrm>
            <a:custGeom>
              <a:avLst/>
              <a:gdLst/>
              <a:ahLst/>
              <a:cxnLst/>
              <a:rect l="l" t="t" r="r" b="b"/>
              <a:pathLst>
                <a:path w="9792" h="6054" extrusionOk="0">
                  <a:moveTo>
                    <a:pt x="9415" y="0"/>
                  </a:moveTo>
                  <a:cubicBezTo>
                    <a:pt x="8993" y="0"/>
                    <a:pt x="8571" y="146"/>
                    <a:pt x="8220" y="294"/>
                  </a:cubicBezTo>
                  <a:cubicBezTo>
                    <a:pt x="6440" y="1045"/>
                    <a:pt x="4896" y="2268"/>
                    <a:pt x="3405" y="3453"/>
                  </a:cubicBezTo>
                  <a:cubicBezTo>
                    <a:pt x="2413" y="4241"/>
                    <a:pt x="1389" y="5056"/>
                    <a:pt x="300" y="5726"/>
                  </a:cubicBezTo>
                  <a:cubicBezTo>
                    <a:pt x="220" y="5774"/>
                    <a:pt x="118" y="5833"/>
                    <a:pt x="0" y="5892"/>
                  </a:cubicBezTo>
                  <a:lnTo>
                    <a:pt x="32" y="6053"/>
                  </a:lnTo>
                  <a:cubicBezTo>
                    <a:pt x="156" y="5994"/>
                    <a:pt x="268" y="5930"/>
                    <a:pt x="386" y="5860"/>
                  </a:cubicBezTo>
                  <a:cubicBezTo>
                    <a:pt x="1480" y="5190"/>
                    <a:pt x="2509" y="4369"/>
                    <a:pt x="3507" y="3581"/>
                  </a:cubicBezTo>
                  <a:cubicBezTo>
                    <a:pt x="4987" y="2402"/>
                    <a:pt x="6520" y="1185"/>
                    <a:pt x="8284" y="439"/>
                  </a:cubicBezTo>
                  <a:cubicBezTo>
                    <a:pt x="8620" y="298"/>
                    <a:pt x="9019" y="158"/>
                    <a:pt x="9413" y="158"/>
                  </a:cubicBezTo>
                  <a:cubicBezTo>
                    <a:pt x="9530" y="158"/>
                    <a:pt x="9645" y="170"/>
                    <a:pt x="9759" y="198"/>
                  </a:cubicBezTo>
                  <a:lnTo>
                    <a:pt x="9791" y="42"/>
                  </a:lnTo>
                  <a:cubicBezTo>
                    <a:pt x="9667" y="13"/>
                    <a:pt x="9541" y="0"/>
                    <a:pt x="9415" y="0"/>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3" name="Google Shape;1266;p37">
              <a:extLst>
                <a:ext uri="{FF2B5EF4-FFF2-40B4-BE49-F238E27FC236}">
                  <a16:creationId xmlns:a16="http://schemas.microsoft.com/office/drawing/2014/main" id="{5197EC36-EE84-4F80-9EEA-4BA6E7ED022A}"/>
                </a:ext>
              </a:extLst>
            </p:cNvPr>
            <p:cNvSpPr/>
            <p:nvPr/>
          </p:nvSpPr>
          <p:spPr>
            <a:xfrm>
              <a:off x="7029050" y="5917575"/>
              <a:ext cx="34200" cy="18000"/>
            </a:xfrm>
            <a:custGeom>
              <a:avLst/>
              <a:gdLst/>
              <a:ahLst/>
              <a:cxnLst/>
              <a:rect l="l" t="t" r="r" b="b"/>
              <a:pathLst>
                <a:path w="1368" h="720" extrusionOk="0">
                  <a:moveTo>
                    <a:pt x="1368" y="1"/>
                  </a:moveTo>
                  <a:lnTo>
                    <a:pt x="1368" y="1"/>
                  </a:lnTo>
                  <a:cubicBezTo>
                    <a:pt x="917" y="247"/>
                    <a:pt x="461" y="489"/>
                    <a:pt x="0" y="719"/>
                  </a:cubicBezTo>
                  <a:cubicBezTo>
                    <a:pt x="183" y="703"/>
                    <a:pt x="338" y="682"/>
                    <a:pt x="472" y="655"/>
                  </a:cubicBezTo>
                  <a:cubicBezTo>
                    <a:pt x="756" y="505"/>
                    <a:pt x="1046" y="355"/>
                    <a:pt x="1325" y="205"/>
                  </a:cubicBezTo>
                  <a:lnTo>
                    <a:pt x="1368" y="1"/>
                  </a:ln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34" name="Google Shape;1267;p37">
              <a:extLst>
                <a:ext uri="{FF2B5EF4-FFF2-40B4-BE49-F238E27FC236}">
                  <a16:creationId xmlns:a16="http://schemas.microsoft.com/office/drawing/2014/main" id="{AF4E607B-19E2-4AA0-96CA-406BA7F8E66F}"/>
                </a:ext>
              </a:extLst>
            </p:cNvPr>
            <p:cNvSpPr/>
            <p:nvPr/>
          </p:nvSpPr>
          <p:spPr>
            <a:xfrm>
              <a:off x="6951425" y="5858075"/>
              <a:ext cx="124300" cy="78700"/>
            </a:xfrm>
            <a:custGeom>
              <a:avLst/>
              <a:gdLst/>
              <a:ahLst/>
              <a:cxnLst/>
              <a:rect l="l" t="t" r="r" b="b"/>
              <a:pathLst>
                <a:path w="4972" h="3148" extrusionOk="0">
                  <a:moveTo>
                    <a:pt x="4971" y="0"/>
                  </a:moveTo>
                  <a:lnTo>
                    <a:pt x="4971" y="0"/>
                  </a:lnTo>
                  <a:cubicBezTo>
                    <a:pt x="3867" y="327"/>
                    <a:pt x="2789" y="719"/>
                    <a:pt x="1733" y="1180"/>
                  </a:cubicBezTo>
                  <a:cubicBezTo>
                    <a:pt x="1180" y="1421"/>
                    <a:pt x="607" y="1700"/>
                    <a:pt x="263" y="2209"/>
                  </a:cubicBezTo>
                  <a:cubicBezTo>
                    <a:pt x="87" y="2483"/>
                    <a:pt x="1" y="2810"/>
                    <a:pt x="28" y="3137"/>
                  </a:cubicBezTo>
                  <a:cubicBezTo>
                    <a:pt x="81" y="3142"/>
                    <a:pt x="135" y="3148"/>
                    <a:pt x="188" y="3148"/>
                  </a:cubicBezTo>
                  <a:cubicBezTo>
                    <a:pt x="156" y="2847"/>
                    <a:pt x="231" y="2547"/>
                    <a:pt x="398" y="2295"/>
                  </a:cubicBezTo>
                  <a:cubicBezTo>
                    <a:pt x="714" y="1823"/>
                    <a:pt x="1261" y="1555"/>
                    <a:pt x="1797" y="1324"/>
                  </a:cubicBezTo>
                  <a:cubicBezTo>
                    <a:pt x="2816" y="879"/>
                    <a:pt x="3867" y="493"/>
                    <a:pt x="4934" y="177"/>
                  </a:cubicBezTo>
                  <a:lnTo>
                    <a:pt x="4971" y="0"/>
                  </a:ln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5" name="Google Shape;1268;p37">
              <a:extLst>
                <a:ext uri="{FF2B5EF4-FFF2-40B4-BE49-F238E27FC236}">
                  <a16:creationId xmlns:a16="http://schemas.microsoft.com/office/drawing/2014/main" id="{EC55A594-6CE4-4141-BAA7-7B145F6281FA}"/>
                </a:ext>
              </a:extLst>
            </p:cNvPr>
            <p:cNvSpPr/>
            <p:nvPr/>
          </p:nvSpPr>
          <p:spPr>
            <a:xfrm>
              <a:off x="6891925" y="5797600"/>
              <a:ext cx="196525" cy="80725"/>
            </a:xfrm>
            <a:custGeom>
              <a:avLst/>
              <a:gdLst/>
              <a:ahLst/>
              <a:cxnLst/>
              <a:rect l="l" t="t" r="r" b="b"/>
              <a:pathLst>
                <a:path w="7861" h="3229" extrusionOk="0">
                  <a:moveTo>
                    <a:pt x="7861" y="1"/>
                  </a:moveTo>
                  <a:lnTo>
                    <a:pt x="7861" y="1"/>
                  </a:lnTo>
                  <a:cubicBezTo>
                    <a:pt x="5105" y="639"/>
                    <a:pt x="2461" y="1668"/>
                    <a:pt x="0" y="3068"/>
                  </a:cubicBezTo>
                  <a:lnTo>
                    <a:pt x="38" y="3229"/>
                  </a:lnTo>
                  <a:cubicBezTo>
                    <a:pt x="2472" y="1840"/>
                    <a:pt x="5094" y="811"/>
                    <a:pt x="7823" y="172"/>
                  </a:cubicBezTo>
                  <a:lnTo>
                    <a:pt x="7850" y="44"/>
                  </a:lnTo>
                  <a:lnTo>
                    <a:pt x="7861" y="1"/>
                  </a:lnTo>
                  <a:close/>
                </a:path>
              </a:pathLst>
            </a:custGeom>
            <a:solidFill>
              <a:schemeClr val="dk1"/>
            </a:solidFill>
            <a:ln>
              <a:noFill/>
            </a:ln>
          </p:spPr>
          <p:txBody>
            <a:bodyPr spcFirstLastPara="1" wrap="square" lIns="121900" tIns="121900" rIns="121900" bIns="121900" anchor="ctr" anchorCtr="0">
              <a:noAutofit/>
            </a:bodyPr>
            <a:lstStyle/>
            <a:p>
              <a:endParaRPr sz="2533"/>
            </a:p>
          </p:txBody>
        </p:sp>
      </p:grpSp>
      <p:sp>
        <p:nvSpPr>
          <p:cNvPr id="1400" name="Google Shape;1400;p39"/>
          <p:cNvSpPr txBox="1">
            <a:spLocks noGrp="1"/>
          </p:cNvSpPr>
          <p:nvPr>
            <p:ph type="title" idx="4"/>
          </p:nvPr>
        </p:nvSpPr>
        <p:spPr>
          <a:xfrm>
            <a:off x="950800" y="513943"/>
            <a:ext cx="10290400" cy="763600"/>
          </a:xfrm>
          <a:prstGeom prst="rect">
            <a:avLst/>
          </a:prstGeom>
        </p:spPr>
        <p:txBody>
          <a:bodyPr spcFirstLastPara="1" vert="horz" wrap="square" lIns="121900" tIns="121900" rIns="121900" bIns="121900" rtlCol="0" anchor="t" anchorCtr="0">
            <a:noAutofit/>
          </a:bodyPr>
          <a:lstStyle/>
          <a:p>
            <a:r>
              <a:rPr lang="en-ID" sz="4800" b="1" dirty="0" err="1"/>
              <a:t>Karakteristik</a:t>
            </a:r>
            <a:r>
              <a:rPr lang="en-ID" sz="4800" b="1" dirty="0"/>
              <a:t> </a:t>
            </a:r>
            <a:r>
              <a:rPr lang="en-ID" sz="4800" b="1" dirty="0" err="1"/>
              <a:t>Pasien</a:t>
            </a:r>
            <a:r>
              <a:rPr lang="en-ID" sz="4800" b="1" dirty="0"/>
              <a:t> </a:t>
            </a:r>
            <a:r>
              <a:rPr lang="en-ID" sz="4800" b="1" dirty="0" err="1"/>
              <a:t>Geriatri</a:t>
            </a:r>
            <a:br>
              <a:rPr lang="en-US" sz="4800" b="1" dirty="0"/>
            </a:br>
            <a:endParaRPr lang="id-ID" dirty="0"/>
          </a:p>
        </p:txBody>
      </p:sp>
      <p:grpSp>
        <p:nvGrpSpPr>
          <p:cNvPr id="8" name="Group 7">
            <a:extLst>
              <a:ext uri="{FF2B5EF4-FFF2-40B4-BE49-F238E27FC236}">
                <a16:creationId xmlns:a16="http://schemas.microsoft.com/office/drawing/2014/main" id="{0B04A2C8-79BF-401B-8231-7454F2BFF09C}"/>
              </a:ext>
            </a:extLst>
          </p:cNvPr>
          <p:cNvGrpSpPr/>
          <p:nvPr/>
        </p:nvGrpSpPr>
        <p:grpSpPr>
          <a:xfrm>
            <a:off x="4294414" y="2283683"/>
            <a:ext cx="3603172" cy="4136572"/>
            <a:chOff x="3208564" y="1175657"/>
            <a:chExt cx="2702379" cy="3102429"/>
          </a:xfrm>
        </p:grpSpPr>
        <p:sp>
          <p:nvSpPr>
            <p:cNvPr id="7" name="Rectangle 6">
              <a:extLst>
                <a:ext uri="{FF2B5EF4-FFF2-40B4-BE49-F238E27FC236}">
                  <a16:creationId xmlns:a16="http://schemas.microsoft.com/office/drawing/2014/main" id="{96468555-FA99-43FD-9FC0-28FBFA9C14FD}"/>
                </a:ext>
              </a:extLst>
            </p:cNvPr>
            <p:cNvSpPr/>
            <p:nvPr/>
          </p:nvSpPr>
          <p:spPr>
            <a:xfrm>
              <a:off x="3208564" y="1175657"/>
              <a:ext cx="2702379" cy="3102429"/>
            </a:xfrm>
            <a:prstGeom prst="rect">
              <a:avLst/>
            </a:prstGeom>
            <a:solidFill>
              <a:schemeClr val="bg1">
                <a:lumMod val="90000"/>
              </a:schemeClr>
            </a:solidFill>
            <a:ln>
              <a:noFill/>
            </a:ln>
            <a:effectLst>
              <a:innerShdw blurRad="76200">
                <a:schemeClr val="bg1">
                  <a:lumMod val="10000"/>
                  <a:alpha val="93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3" dirty="0"/>
            </a:p>
          </p:txBody>
        </p:sp>
        <p:pic>
          <p:nvPicPr>
            <p:cNvPr id="4" name="Picture 3">
              <a:extLst>
                <a:ext uri="{FF2B5EF4-FFF2-40B4-BE49-F238E27FC236}">
                  <a16:creationId xmlns:a16="http://schemas.microsoft.com/office/drawing/2014/main" id="{69FEFAF8-7194-4C5C-B10A-9F6877A436A0}"/>
                </a:ext>
              </a:extLst>
            </p:cNvPr>
            <p:cNvPicPr>
              <a:picLocks noChangeAspect="1"/>
            </p:cNvPicPr>
            <p:nvPr/>
          </p:nvPicPr>
          <p:blipFill>
            <a:blip r:embed="rId3"/>
            <a:stretch>
              <a:fillRect/>
            </a:stretch>
          </p:blipFill>
          <p:spPr>
            <a:xfrm>
              <a:off x="3334404" y="1268567"/>
              <a:ext cx="2475191" cy="2920237"/>
            </a:xfrm>
            <a:prstGeom prst="rect">
              <a:avLst/>
            </a:prstGeom>
          </p:spPr>
        </p:pic>
      </p:grpSp>
      <p:sp>
        <p:nvSpPr>
          <p:cNvPr id="12" name="Google Shape;1369;p39">
            <a:extLst>
              <a:ext uri="{FF2B5EF4-FFF2-40B4-BE49-F238E27FC236}">
                <a16:creationId xmlns:a16="http://schemas.microsoft.com/office/drawing/2014/main" id="{859CF7DC-389A-476D-BDC5-D1B83567C606}"/>
              </a:ext>
            </a:extLst>
          </p:cNvPr>
          <p:cNvSpPr txBox="1">
            <a:spLocks/>
          </p:cNvSpPr>
          <p:nvPr/>
        </p:nvSpPr>
        <p:spPr>
          <a:xfrm>
            <a:off x="2049540" y="1172448"/>
            <a:ext cx="8125573" cy="11584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endParaRPr lang="en-US" sz="3733" b="1" dirty="0"/>
          </a:p>
        </p:txBody>
      </p:sp>
      <p:sp>
        <p:nvSpPr>
          <p:cNvPr id="13" name="Google Shape;1369;p39">
            <a:extLst>
              <a:ext uri="{FF2B5EF4-FFF2-40B4-BE49-F238E27FC236}">
                <a16:creationId xmlns:a16="http://schemas.microsoft.com/office/drawing/2014/main" id="{9866A9D5-48BD-4B2D-92B4-6DAAB69FA3D5}"/>
              </a:ext>
            </a:extLst>
          </p:cNvPr>
          <p:cNvSpPr txBox="1">
            <a:spLocks/>
          </p:cNvSpPr>
          <p:nvPr/>
        </p:nvSpPr>
        <p:spPr>
          <a:xfrm>
            <a:off x="703190" y="2295940"/>
            <a:ext cx="2818463" cy="1158400"/>
          </a:xfrm>
          <a:prstGeom prst="ellipse">
            <a:avLst/>
          </a:prstGeom>
          <a:ln/>
          <a:effectLst>
            <a:outerShdw blurRad="63500" sx="102000" sy="102000" algn="ctr" rotWithShape="0">
              <a:prstClr val="black">
                <a:alpha val="40000"/>
              </a:prstClr>
            </a:outerShdw>
          </a:effectLst>
        </p:spPr>
        <p:style>
          <a:lnRef idx="3">
            <a:schemeClr val="lt1"/>
          </a:lnRef>
          <a:fillRef idx="1">
            <a:schemeClr val="accent5"/>
          </a:fillRef>
          <a:effectRef idx="1">
            <a:schemeClr val="accent5"/>
          </a:effectRef>
          <a:fontRef idx="minor">
            <a:schemeClr val="lt1"/>
          </a:fontRef>
        </p:style>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r>
              <a:rPr lang="en-ID" sz="1867" dirty="0" err="1">
                <a:latin typeface="Palanquin Dark" panose="020B0604020202020204" charset="0"/>
                <a:cs typeface="Palanquin Dark" panose="020B0604020202020204" charset="0"/>
              </a:rPr>
              <a:t>Mempunyai</a:t>
            </a:r>
            <a:r>
              <a:rPr lang="en-ID" sz="1867" dirty="0">
                <a:latin typeface="Palanquin Dark" panose="020B0604020202020204" charset="0"/>
                <a:cs typeface="Palanquin Dark" panose="020B0604020202020204" charset="0"/>
              </a:rPr>
              <a:t> </a:t>
            </a:r>
            <a:r>
              <a:rPr lang="en-ID" sz="1867" dirty="0" err="1">
                <a:latin typeface="Palanquin Dark" panose="020B0604020202020204" charset="0"/>
                <a:cs typeface="Palanquin Dark" panose="020B0604020202020204" charset="0"/>
              </a:rPr>
              <a:t>banyak</a:t>
            </a:r>
            <a:r>
              <a:rPr lang="en-ID" sz="1867" dirty="0">
                <a:latin typeface="Palanquin Dark" panose="020B0604020202020204" charset="0"/>
                <a:cs typeface="Palanquin Dark" panose="020B0604020202020204" charset="0"/>
              </a:rPr>
              <a:t> </a:t>
            </a:r>
            <a:r>
              <a:rPr lang="en-ID" sz="1867" dirty="0" err="1">
                <a:latin typeface="Palanquin Dark" panose="020B0604020202020204" charset="0"/>
                <a:cs typeface="Palanquin Dark" panose="020B0604020202020204" charset="0"/>
              </a:rPr>
              <a:t>penyakit</a:t>
            </a:r>
            <a:r>
              <a:rPr lang="en-ID" sz="1867" dirty="0">
                <a:latin typeface="Palanquin Dark" panose="020B0604020202020204" charset="0"/>
                <a:cs typeface="Palanquin Dark" panose="020B0604020202020204" charset="0"/>
              </a:rPr>
              <a:t> </a:t>
            </a:r>
            <a:r>
              <a:rPr lang="en-ID" sz="1867" dirty="0" err="1">
                <a:latin typeface="Palanquin Dark" panose="020B0604020202020204" charset="0"/>
                <a:cs typeface="Palanquin Dark" panose="020B0604020202020204" charset="0"/>
              </a:rPr>
              <a:t>penyerta</a:t>
            </a:r>
            <a:endParaRPr lang="en-US" sz="1867" dirty="0">
              <a:latin typeface="Palanquin Dark" panose="020B0604020202020204" charset="0"/>
              <a:cs typeface="Palanquin Dark" panose="020B0604020202020204" charset="0"/>
            </a:endParaRPr>
          </a:p>
        </p:txBody>
      </p:sp>
      <p:sp>
        <p:nvSpPr>
          <p:cNvPr id="14" name="Google Shape;1369;p39">
            <a:extLst>
              <a:ext uri="{FF2B5EF4-FFF2-40B4-BE49-F238E27FC236}">
                <a16:creationId xmlns:a16="http://schemas.microsoft.com/office/drawing/2014/main" id="{5D47113D-CC9F-4256-9817-B9CDC2DA5555}"/>
              </a:ext>
            </a:extLst>
          </p:cNvPr>
          <p:cNvSpPr txBox="1">
            <a:spLocks/>
          </p:cNvSpPr>
          <p:nvPr/>
        </p:nvSpPr>
        <p:spPr>
          <a:xfrm>
            <a:off x="712663" y="5178679"/>
            <a:ext cx="2964431" cy="1158400"/>
          </a:xfrm>
          <a:prstGeom prst="ellipse">
            <a:avLst/>
          </a:prstGeom>
          <a:ln/>
        </p:spPr>
        <p:style>
          <a:lnRef idx="3">
            <a:schemeClr val="lt1"/>
          </a:lnRef>
          <a:fillRef idx="1">
            <a:schemeClr val="accent2"/>
          </a:fillRef>
          <a:effectRef idx="1">
            <a:schemeClr val="accent2"/>
          </a:effectRef>
          <a:fontRef idx="minor">
            <a:schemeClr val="lt1"/>
          </a:fontRef>
        </p:style>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r>
              <a:rPr lang="en-ID" sz="1867" dirty="0" err="1">
                <a:solidFill>
                  <a:schemeClr val="bg2"/>
                </a:solidFill>
                <a:latin typeface="Palanquin Dark" panose="020B0604020202020204" charset="0"/>
                <a:cs typeface="Palanquin Dark" panose="020B0604020202020204" charset="0"/>
              </a:rPr>
              <a:t>Penurunan</a:t>
            </a:r>
            <a:r>
              <a:rPr lang="en-ID" sz="1867" dirty="0">
                <a:solidFill>
                  <a:schemeClr val="bg2"/>
                </a:solidFill>
                <a:latin typeface="Palanquin Dark" panose="020B0604020202020204" charset="0"/>
                <a:cs typeface="Palanquin Dark" panose="020B0604020202020204" charset="0"/>
              </a:rPr>
              <a:t> status </a:t>
            </a:r>
            <a:r>
              <a:rPr lang="en-ID" sz="1867" dirty="0" err="1">
                <a:solidFill>
                  <a:schemeClr val="bg2"/>
                </a:solidFill>
                <a:latin typeface="Palanquin Dark" panose="020B0604020202020204" charset="0"/>
                <a:cs typeface="Palanquin Dark" panose="020B0604020202020204" charset="0"/>
              </a:rPr>
              <a:t>fungsional</a:t>
            </a:r>
            <a:r>
              <a:rPr lang="en-ID" sz="1867" dirty="0">
                <a:solidFill>
                  <a:schemeClr val="bg2"/>
                </a:solidFill>
                <a:latin typeface="Palanquin Dark" panose="020B0604020202020204" charset="0"/>
                <a:cs typeface="Palanquin Dark" panose="020B0604020202020204" charset="0"/>
              </a:rPr>
              <a:t> </a:t>
            </a:r>
            <a:r>
              <a:rPr lang="en-ID" sz="1867" dirty="0" err="1">
                <a:solidFill>
                  <a:schemeClr val="bg2"/>
                </a:solidFill>
                <a:latin typeface="Palanquin Dark" panose="020B0604020202020204" charset="0"/>
                <a:cs typeface="Palanquin Dark" panose="020B0604020202020204" charset="0"/>
              </a:rPr>
              <a:t>tubuh</a:t>
            </a:r>
            <a:endParaRPr lang="en-US" sz="1867" dirty="0">
              <a:solidFill>
                <a:schemeClr val="bg2"/>
              </a:solidFill>
              <a:latin typeface="Palanquin Dark" panose="020B0604020202020204" charset="0"/>
              <a:cs typeface="Palanquin Dark" panose="020B0604020202020204" charset="0"/>
            </a:endParaRPr>
          </a:p>
        </p:txBody>
      </p:sp>
      <p:sp>
        <p:nvSpPr>
          <p:cNvPr id="15" name="Google Shape;1369;p39">
            <a:extLst>
              <a:ext uri="{FF2B5EF4-FFF2-40B4-BE49-F238E27FC236}">
                <a16:creationId xmlns:a16="http://schemas.microsoft.com/office/drawing/2014/main" id="{E691D6D0-1330-41E0-A2BF-F8C2843EF01C}"/>
              </a:ext>
            </a:extLst>
          </p:cNvPr>
          <p:cNvSpPr txBox="1">
            <a:spLocks/>
          </p:cNvSpPr>
          <p:nvPr/>
        </p:nvSpPr>
        <p:spPr>
          <a:xfrm>
            <a:off x="8065373" y="4527154"/>
            <a:ext cx="2964431" cy="1008257"/>
          </a:xfrm>
          <a:prstGeom prst="ellipse">
            <a:avLst/>
          </a:prstGeom>
          <a:ln/>
          <a:effectLst>
            <a:outerShdw blurRad="63500" sx="102000" sy="102000" algn="ctr" rotWithShape="0">
              <a:prstClr val="black">
                <a:alpha val="40000"/>
              </a:prstClr>
            </a:outerShdw>
          </a:effectLst>
        </p:spPr>
        <p:style>
          <a:lnRef idx="3">
            <a:schemeClr val="lt1"/>
          </a:lnRef>
          <a:fillRef idx="1">
            <a:schemeClr val="accent5"/>
          </a:fillRef>
          <a:effectRef idx="1">
            <a:schemeClr val="accent5"/>
          </a:effectRef>
          <a:fontRef idx="minor">
            <a:schemeClr val="lt1"/>
          </a:fontRef>
        </p:style>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r>
              <a:rPr lang="en-ID" sz="2000" dirty="0" err="1">
                <a:latin typeface="Palanquin Dark" panose="020B0604020202020204" charset="0"/>
                <a:cs typeface="Palanquin Dark" panose="020B0604020202020204" charset="0"/>
              </a:rPr>
              <a:t>Presentasi</a:t>
            </a:r>
            <a:r>
              <a:rPr lang="en-ID" sz="2000" dirty="0">
                <a:latin typeface="Palanquin Dark" panose="020B0604020202020204" charset="0"/>
                <a:cs typeface="Palanquin Dark" panose="020B0604020202020204" charset="0"/>
              </a:rPr>
              <a:t> </a:t>
            </a:r>
            <a:r>
              <a:rPr lang="en-ID" sz="2000" dirty="0" err="1">
                <a:latin typeface="Palanquin Dark" panose="020B0604020202020204" charset="0"/>
                <a:cs typeface="Palanquin Dark" panose="020B0604020202020204" charset="0"/>
              </a:rPr>
              <a:t>klinis</a:t>
            </a:r>
            <a:r>
              <a:rPr lang="en-ID" sz="2000" dirty="0">
                <a:latin typeface="Palanquin Dark" panose="020B0604020202020204" charset="0"/>
                <a:cs typeface="Palanquin Dark" panose="020B0604020202020204" charset="0"/>
              </a:rPr>
              <a:t> yang </a:t>
            </a:r>
            <a:r>
              <a:rPr lang="en-ID" sz="2000" dirty="0" err="1">
                <a:latin typeface="Palanquin Dark" panose="020B0604020202020204" charset="0"/>
                <a:cs typeface="Palanquin Dark" panose="020B0604020202020204" charset="0"/>
              </a:rPr>
              <a:t>khas</a:t>
            </a:r>
            <a:endParaRPr lang="en-US" sz="2000" dirty="0">
              <a:latin typeface="Palanquin Dark" panose="020B0604020202020204" charset="0"/>
              <a:cs typeface="Palanquin Dark" panose="020B0604020202020204" charset="0"/>
            </a:endParaRPr>
          </a:p>
        </p:txBody>
      </p:sp>
      <p:sp>
        <p:nvSpPr>
          <p:cNvPr id="16" name="Google Shape;1369;p39">
            <a:extLst>
              <a:ext uri="{FF2B5EF4-FFF2-40B4-BE49-F238E27FC236}">
                <a16:creationId xmlns:a16="http://schemas.microsoft.com/office/drawing/2014/main" id="{2D93B33E-C783-424F-9139-7BC2F0C1BAEF}"/>
              </a:ext>
            </a:extLst>
          </p:cNvPr>
          <p:cNvSpPr txBox="1">
            <a:spLocks/>
          </p:cNvSpPr>
          <p:nvPr/>
        </p:nvSpPr>
        <p:spPr>
          <a:xfrm>
            <a:off x="8214740" y="2849802"/>
            <a:ext cx="3490689" cy="1158399"/>
          </a:xfrm>
          <a:prstGeom prst="ellipse">
            <a:avLst/>
          </a:prstGeom>
          <a:ln/>
          <a:effectLst>
            <a:outerShdw blurRad="63500" sx="102000" sy="102000" algn="c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r>
              <a:rPr lang="en-ID" sz="2000" dirty="0" err="1">
                <a:latin typeface="Palanquin Dark" panose="020B0604020202020204" charset="0"/>
                <a:cs typeface="Palanquin Dark" panose="020B0604020202020204" charset="0"/>
              </a:rPr>
              <a:t>Penurunan</a:t>
            </a:r>
            <a:r>
              <a:rPr lang="en-ID" sz="2000" dirty="0">
                <a:latin typeface="Palanquin Dark" panose="020B0604020202020204" charset="0"/>
                <a:cs typeface="Palanquin Dark" panose="020B0604020202020204" charset="0"/>
              </a:rPr>
              <a:t> </a:t>
            </a:r>
            <a:r>
              <a:rPr lang="en-ID" sz="2000" dirty="0" err="1">
                <a:latin typeface="Palanquin Dark" panose="020B0604020202020204" charset="0"/>
                <a:cs typeface="Palanquin Dark" panose="020B0604020202020204" charset="0"/>
              </a:rPr>
              <a:t>kapasitas</a:t>
            </a:r>
            <a:r>
              <a:rPr lang="en-ID" sz="2000" dirty="0">
                <a:latin typeface="Palanquin Dark" panose="020B0604020202020204" charset="0"/>
                <a:cs typeface="Palanquin Dark" panose="020B0604020202020204" charset="0"/>
              </a:rPr>
              <a:t> </a:t>
            </a:r>
            <a:r>
              <a:rPr lang="en-ID" sz="2000" dirty="0" err="1">
                <a:latin typeface="Palanquin Dark" panose="020B0604020202020204" charset="0"/>
                <a:cs typeface="Palanquin Dark" panose="020B0604020202020204" charset="0"/>
              </a:rPr>
              <a:t>fisiologis</a:t>
            </a:r>
            <a:r>
              <a:rPr lang="en-ID" sz="2000" dirty="0">
                <a:latin typeface="Palanquin Dark" panose="020B0604020202020204" charset="0"/>
                <a:cs typeface="Palanquin Dark" panose="020B0604020202020204" charset="0"/>
              </a:rPr>
              <a:t> </a:t>
            </a:r>
            <a:r>
              <a:rPr lang="en-ID" sz="2000" dirty="0" err="1">
                <a:latin typeface="Palanquin Dark" panose="020B0604020202020204" charset="0"/>
                <a:cs typeface="Palanquin Dark" panose="020B0604020202020204" charset="0"/>
              </a:rPr>
              <a:t>tubuh</a:t>
            </a:r>
            <a:endParaRPr lang="en-US" sz="2000" dirty="0">
              <a:latin typeface="Palanquin Dark" panose="020B0604020202020204" charset="0"/>
              <a:cs typeface="Palanquin Dark" panose="020B0604020202020204" charset="0"/>
            </a:endParaRPr>
          </a:p>
        </p:txBody>
      </p:sp>
      <p:sp>
        <p:nvSpPr>
          <p:cNvPr id="17" name="Google Shape;1369;p39">
            <a:extLst>
              <a:ext uri="{FF2B5EF4-FFF2-40B4-BE49-F238E27FC236}">
                <a16:creationId xmlns:a16="http://schemas.microsoft.com/office/drawing/2014/main" id="{DE01B868-C68F-4B8C-B656-39A3EABC7828}"/>
              </a:ext>
            </a:extLst>
          </p:cNvPr>
          <p:cNvSpPr txBox="1">
            <a:spLocks/>
          </p:cNvSpPr>
          <p:nvPr/>
        </p:nvSpPr>
        <p:spPr>
          <a:xfrm>
            <a:off x="1953224" y="3796353"/>
            <a:ext cx="2133603" cy="1158399"/>
          </a:xfrm>
          <a:prstGeom prst="ellipse">
            <a:avLst/>
          </a:prstGeom>
          <a:ln/>
        </p:spPr>
        <p:style>
          <a:lnRef idx="3">
            <a:schemeClr val="lt1"/>
          </a:lnRef>
          <a:fillRef idx="1">
            <a:schemeClr val="accent3"/>
          </a:fillRef>
          <a:effectRef idx="1">
            <a:schemeClr val="accent3"/>
          </a:effectRef>
          <a:fontRef idx="minor">
            <a:schemeClr val="lt1"/>
          </a:fontRef>
        </p:style>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500"/>
              <a:buFont typeface="Catamaran"/>
              <a:buNone/>
              <a:defRPr sz="1500" b="0" i="0" u="none" strike="noStrike" cap="none">
                <a:solidFill>
                  <a:schemeClr val="dk1"/>
                </a:solidFill>
                <a:latin typeface="Catamaran"/>
                <a:ea typeface="Catamaran"/>
                <a:cs typeface="Catamaran"/>
                <a:sym typeface="Catamaran"/>
              </a:defRPr>
            </a:lvl9pPr>
          </a:lstStyle>
          <a:p>
            <a:pPr marL="0" indent="0" algn="ctr"/>
            <a:r>
              <a:rPr lang="en-ID" sz="2000" dirty="0" err="1">
                <a:solidFill>
                  <a:schemeClr val="tx1"/>
                </a:solidFill>
                <a:latin typeface="Palanquin Dark" panose="020B0604020202020204" charset="0"/>
                <a:cs typeface="Palanquin Dark" panose="020B0604020202020204" charset="0"/>
              </a:rPr>
              <a:t>Malnutrisi</a:t>
            </a:r>
            <a:endParaRPr lang="en-US" sz="2000" dirty="0">
              <a:solidFill>
                <a:schemeClr val="tx1"/>
              </a:solidFill>
              <a:latin typeface="Palanquin Dark" panose="020B0604020202020204" charset="0"/>
              <a:cs typeface="Palanquin Dark" panose="020B0604020202020204" charset="0"/>
            </a:endParaRPr>
          </a:p>
        </p:txBody>
      </p:sp>
      <p:grpSp>
        <p:nvGrpSpPr>
          <p:cNvPr id="36" name="Google Shape;943;p34">
            <a:extLst>
              <a:ext uri="{FF2B5EF4-FFF2-40B4-BE49-F238E27FC236}">
                <a16:creationId xmlns:a16="http://schemas.microsoft.com/office/drawing/2014/main" id="{12EB39C2-3FEF-44F2-9986-88EC28517341}"/>
              </a:ext>
            </a:extLst>
          </p:cNvPr>
          <p:cNvGrpSpPr/>
          <p:nvPr/>
        </p:nvGrpSpPr>
        <p:grpSpPr>
          <a:xfrm>
            <a:off x="11001027" y="4137060"/>
            <a:ext cx="1370261" cy="2188784"/>
            <a:chOff x="-179973" y="3342262"/>
            <a:chExt cx="1027696" cy="1641588"/>
          </a:xfrm>
        </p:grpSpPr>
        <p:sp>
          <p:nvSpPr>
            <p:cNvPr id="37" name="Google Shape;944;p34">
              <a:extLst>
                <a:ext uri="{FF2B5EF4-FFF2-40B4-BE49-F238E27FC236}">
                  <a16:creationId xmlns:a16="http://schemas.microsoft.com/office/drawing/2014/main" id="{C3ECAAA5-906D-4B44-B63D-68039D7D27D3}"/>
                </a:ext>
              </a:extLst>
            </p:cNvPr>
            <p:cNvSpPr/>
            <p:nvPr/>
          </p:nvSpPr>
          <p:spPr>
            <a:xfrm>
              <a:off x="-27142" y="4885553"/>
              <a:ext cx="600304" cy="98297"/>
            </a:xfrm>
            <a:custGeom>
              <a:avLst/>
              <a:gdLst/>
              <a:ahLst/>
              <a:cxnLst/>
              <a:rect l="l" t="t" r="r" b="b"/>
              <a:pathLst>
                <a:path w="33839" h="5541" extrusionOk="0">
                  <a:moveTo>
                    <a:pt x="16913" y="0"/>
                  </a:moveTo>
                  <a:cubicBezTo>
                    <a:pt x="7574" y="0"/>
                    <a:pt x="1" y="1245"/>
                    <a:pt x="1" y="2770"/>
                  </a:cubicBezTo>
                  <a:cubicBezTo>
                    <a:pt x="1" y="4295"/>
                    <a:pt x="7574" y="5540"/>
                    <a:pt x="16913" y="5540"/>
                  </a:cubicBezTo>
                  <a:cubicBezTo>
                    <a:pt x="26253" y="5540"/>
                    <a:pt x="33839" y="4295"/>
                    <a:pt x="33839" y="2770"/>
                  </a:cubicBezTo>
                  <a:cubicBezTo>
                    <a:pt x="33839" y="1245"/>
                    <a:pt x="26253" y="0"/>
                    <a:pt x="16913" y="0"/>
                  </a:cubicBezTo>
                  <a:close/>
                </a:path>
              </a:pathLst>
            </a:custGeom>
            <a:solidFill>
              <a:schemeClr val="lt1"/>
            </a:solidFill>
            <a:ln>
              <a:noFill/>
            </a:ln>
          </p:spPr>
          <p:txBody>
            <a:bodyPr spcFirstLastPara="1" wrap="square" lIns="121900" tIns="121900" rIns="121900" bIns="121900" anchor="ctr" anchorCtr="0">
              <a:noAutofit/>
            </a:bodyPr>
            <a:lstStyle/>
            <a:p>
              <a:endParaRPr sz="2533"/>
            </a:p>
          </p:txBody>
        </p:sp>
        <p:sp>
          <p:nvSpPr>
            <p:cNvPr id="38" name="Google Shape;945;p34">
              <a:extLst>
                <a:ext uri="{FF2B5EF4-FFF2-40B4-BE49-F238E27FC236}">
                  <a16:creationId xmlns:a16="http://schemas.microsoft.com/office/drawing/2014/main" id="{5447162B-E874-4FA2-B8D3-CB9F5379C835}"/>
                </a:ext>
              </a:extLst>
            </p:cNvPr>
            <p:cNvSpPr/>
            <p:nvPr/>
          </p:nvSpPr>
          <p:spPr>
            <a:xfrm>
              <a:off x="-179973" y="3416663"/>
              <a:ext cx="441318" cy="883399"/>
            </a:xfrm>
            <a:custGeom>
              <a:avLst/>
              <a:gdLst/>
              <a:ahLst/>
              <a:cxnLst/>
              <a:rect l="l" t="t" r="r" b="b"/>
              <a:pathLst>
                <a:path w="24877" h="49797" extrusionOk="0">
                  <a:moveTo>
                    <a:pt x="3935" y="0"/>
                  </a:moveTo>
                  <a:cubicBezTo>
                    <a:pt x="3219" y="0"/>
                    <a:pt x="2516" y="195"/>
                    <a:pt x="1907" y="576"/>
                  </a:cubicBezTo>
                  <a:cubicBezTo>
                    <a:pt x="0" y="1846"/>
                    <a:pt x="191" y="4375"/>
                    <a:pt x="674" y="6433"/>
                  </a:cubicBezTo>
                  <a:cubicBezTo>
                    <a:pt x="1563" y="10284"/>
                    <a:pt x="3050" y="13943"/>
                    <a:pt x="4842" y="17450"/>
                  </a:cubicBezTo>
                  <a:cubicBezTo>
                    <a:pt x="8146" y="23918"/>
                    <a:pt x="12440" y="29776"/>
                    <a:pt x="16354" y="35862"/>
                  </a:cubicBezTo>
                  <a:cubicBezTo>
                    <a:pt x="18311" y="38899"/>
                    <a:pt x="20192" y="41974"/>
                    <a:pt x="21780" y="45202"/>
                  </a:cubicBezTo>
                  <a:cubicBezTo>
                    <a:pt x="22390" y="46460"/>
                    <a:pt x="22873" y="47883"/>
                    <a:pt x="23368" y="49293"/>
                  </a:cubicBezTo>
                  <a:cubicBezTo>
                    <a:pt x="23489" y="49641"/>
                    <a:pt x="23776" y="49796"/>
                    <a:pt x="24063" y="49796"/>
                  </a:cubicBezTo>
                  <a:cubicBezTo>
                    <a:pt x="24469" y="49796"/>
                    <a:pt x="24876" y="49484"/>
                    <a:pt x="24817" y="48963"/>
                  </a:cubicBezTo>
                  <a:cubicBezTo>
                    <a:pt x="24054" y="42012"/>
                    <a:pt x="23305" y="35036"/>
                    <a:pt x="21869" y="28213"/>
                  </a:cubicBezTo>
                  <a:cubicBezTo>
                    <a:pt x="19887" y="18683"/>
                    <a:pt x="16087" y="9140"/>
                    <a:pt x="8921" y="2533"/>
                  </a:cubicBezTo>
                  <a:cubicBezTo>
                    <a:pt x="7612" y="1325"/>
                    <a:pt x="6138" y="182"/>
                    <a:pt x="4295" y="17"/>
                  </a:cubicBezTo>
                  <a:cubicBezTo>
                    <a:pt x="4175" y="6"/>
                    <a:pt x="4055" y="0"/>
                    <a:pt x="3935"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39" name="Google Shape;946;p34">
              <a:extLst>
                <a:ext uri="{FF2B5EF4-FFF2-40B4-BE49-F238E27FC236}">
                  <a16:creationId xmlns:a16="http://schemas.microsoft.com/office/drawing/2014/main" id="{A1E2BEAD-6A8A-4535-9C87-C712C478763A}"/>
                </a:ext>
              </a:extLst>
            </p:cNvPr>
            <p:cNvSpPr/>
            <p:nvPr/>
          </p:nvSpPr>
          <p:spPr>
            <a:xfrm>
              <a:off x="256662" y="3342262"/>
              <a:ext cx="344901" cy="962856"/>
            </a:xfrm>
            <a:custGeom>
              <a:avLst/>
              <a:gdLst/>
              <a:ahLst/>
              <a:cxnLst/>
              <a:rect l="l" t="t" r="r" b="b"/>
              <a:pathLst>
                <a:path w="19442" h="54276" extrusionOk="0">
                  <a:moveTo>
                    <a:pt x="13532" y="0"/>
                  </a:moveTo>
                  <a:cubicBezTo>
                    <a:pt x="12243" y="0"/>
                    <a:pt x="10930" y="552"/>
                    <a:pt x="9925" y="1390"/>
                  </a:cubicBezTo>
                  <a:cubicBezTo>
                    <a:pt x="8552" y="2533"/>
                    <a:pt x="7625" y="4134"/>
                    <a:pt x="6837" y="5723"/>
                  </a:cubicBezTo>
                  <a:cubicBezTo>
                    <a:pt x="3253" y="12927"/>
                    <a:pt x="1475" y="20920"/>
                    <a:pt x="712" y="28925"/>
                  </a:cubicBezTo>
                  <a:cubicBezTo>
                    <a:pt x="267" y="33614"/>
                    <a:pt x="153" y="38341"/>
                    <a:pt x="191" y="43055"/>
                  </a:cubicBezTo>
                  <a:cubicBezTo>
                    <a:pt x="204" y="45419"/>
                    <a:pt x="255" y="47782"/>
                    <a:pt x="318" y="50146"/>
                  </a:cubicBezTo>
                  <a:cubicBezTo>
                    <a:pt x="344" y="51365"/>
                    <a:pt x="1" y="53144"/>
                    <a:pt x="445" y="54275"/>
                  </a:cubicBezTo>
                  <a:cubicBezTo>
                    <a:pt x="2123" y="53259"/>
                    <a:pt x="3571" y="49764"/>
                    <a:pt x="4600" y="48049"/>
                  </a:cubicBezTo>
                  <a:cubicBezTo>
                    <a:pt x="6049" y="45660"/>
                    <a:pt x="7409" y="43208"/>
                    <a:pt x="8705" y="40730"/>
                  </a:cubicBezTo>
                  <a:cubicBezTo>
                    <a:pt x="11259" y="35800"/>
                    <a:pt x="13495" y="30717"/>
                    <a:pt x="15414" y="25507"/>
                  </a:cubicBezTo>
                  <a:cubicBezTo>
                    <a:pt x="17650" y="19382"/>
                    <a:pt x="19442" y="12889"/>
                    <a:pt x="18641" y="6422"/>
                  </a:cubicBezTo>
                  <a:cubicBezTo>
                    <a:pt x="18336" y="3906"/>
                    <a:pt x="17320" y="1085"/>
                    <a:pt x="14918" y="233"/>
                  </a:cubicBezTo>
                  <a:cubicBezTo>
                    <a:pt x="14470" y="74"/>
                    <a:pt x="14003" y="0"/>
                    <a:pt x="13532"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40" name="Google Shape;947;p34">
              <a:extLst>
                <a:ext uri="{FF2B5EF4-FFF2-40B4-BE49-F238E27FC236}">
                  <a16:creationId xmlns:a16="http://schemas.microsoft.com/office/drawing/2014/main" id="{F2294453-AC69-4FCF-B854-253734C910DD}"/>
                </a:ext>
              </a:extLst>
            </p:cNvPr>
            <p:cNvSpPr/>
            <p:nvPr/>
          </p:nvSpPr>
          <p:spPr>
            <a:xfrm>
              <a:off x="277400" y="3684590"/>
              <a:ext cx="570323" cy="632466"/>
            </a:xfrm>
            <a:custGeom>
              <a:avLst/>
              <a:gdLst/>
              <a:ahLst/>
              <a:cxnLst/>
              <a:rect l="l" t="t" r="r" b="b"/>
              <a:pathLst>
                <a:path w="32149" h="35652" extrusionOk="0">
                  <a:moveTo>
                    <a:pt x="28367" y="0"/>
                  </a:moveTo>
                  <a:cubicBezTo>
                    <a:pt x="27976" y="0"/>
                    <a:pt x="27579" y="52"/>
                    <a:pt x="27193" y="149"/>
                  </a:cubicBezTo>
                  <a:cubicBezTo>
                    <a:pt x="25833" y="505"/>
                    <a:pt x="24601" y="1356"/>
                    <a:pt x="23445" y="2246"/>
                  </a:cubicBezTo>
                  <a:cubicBezTo>
                    <a:pt x="18247" y="6274"/>
                    <a:pt x="13914" y="11522"/>
                    <a:pt x="10242" y="17125"/>
                  </a:cubicBezTo>
                  <a:cubicBezTo>
                    <a:pt x="8082" y="20416"/>
                    <a:pt x="6138" y="23860"/>
                    <a:pt x="4283" y="27329"/>
                  </a:cubicBezTo>
                  <a:cubicBezTo>
                    <a:pt x="3355" y="29070"/>
                    <a:pt x="2453" y="30823"/>
                    <a:pt x="1551" y="32577"/>
                  </a:cubicBezTo>
                  <a:cubicBezTo>
                    <a:pt x="1093" y="33492"/>
                    <a:pt x="166" y="34673"/>
                    <a:pt x="1" y="35652"/>
                  </a:cubicBezTo>
                  <a:cubicBezTo>
                    <a:pt x="1513" y="35499"/>
                    <a:pt x="3838" y="33453"/>
                    <a:pt x="5185" y="32551"/>
                  </a:cubicBezTo>
                  <a:cubicBezTo>
                    <a:pt x="7091" y="31306"/>
                    <a:pt x="8946" y="29997"/>
                    <a:pt x="10776" y="28625"/>
                  </a:cubicBezTo>
                  <a:cubicBezTo>
                    <a:pt x="14423" y="25893"/>
                    <a:pt x="17904" y="22945"/>
                    <a:pt x="21208" y="19806"/>
                  </a:cubicBezTo>
                  <a:cubicBezTo>
                    <a:pt x="25096" y="16096"/>
                    <a:pt x="28858" y="11954"/>
                    <a:pt x="30891" y="6922"/>
                  </a:cubicBezTo>
                  <a:cubicBezTo>
                    <a:pt x="31691" y="4965"/>
                    <a:pt x="32149" y="2525"/>
                    <a:pt x="30916" y="1064"/>
                  </a:cubicBezTo>
                  <a:cubicBezTo>
                    <a:pt x="30297" y="327"/>
                    <a:pt x="29353" y="0"/>
                    <a:pt x="28367"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grpSp>
          <p:nvGrpSpPr>
            <p:cNvPr id="41" name="Google Shape;948;p34">
              <a:extLst>
                <a:ext uri="{FF2B5EF4-FFF2-40B4-BE49-F238E27FC236}">
                  <a16:creationId xmlns:a16="http://schemas.microsoft.com/office/drawing/2014/main" id="{F94A70C7-C657-4900-A63C-2C7B5FDE5258}"/>
                </a:ext>
              </a:extLst>
            </p:cNvPr>
            <p:cNvGrpSpPr/>
            <p:nvPr/>
          </p:nvGrpSpPr>
          <p:grpSpPr>
            <a:xfrm>
              <a:off x="-100681" y="3394543"/>
              <a:ext cx="887149" cy="926928"/>
              <a:chOff x="359550" y="2686050"/>
              <a:chExt cx="1288525" cy="1346300"/>
            </a:xfrm>
          </p:grpSpPr>
          <p:sp>
            <p:nvSpPr>
              <p:cNvPr id="43" name="Google Shape;949;p34">
                <a:extLst>
                  <a:ext uri="{FF2B5EF4-FFF2-40B4-BE49-F238E27FC236}">
                    <a16:creationId xmlns:a16="http://schemas.microsoft.com/office/drawing/2014/main" id="{F1B64CF0-F9C4-4615-8D5D-CD001D4FFB4D}"/>
                  </a:ext>
                </a:extLst>
              </p:cNvPr>
              <p:cNvSpPr/>
              <p:nvPr/>
            </p:nvSpPr>
            <p:spPr>
              <a:xfrm>
                <a:off x="359550" y="2777725"/>
                <a:ext cx="523350" cy="1205575"/>
              </a:xfrm>
              <a:custGeom>
                <a:avLst/>
                <a:gdLst/>
                <a:ahLst/>
                <a:cxnLst/>
                <a:rect l="l" t="t" r="r" b="b"/>
                <a:pathLst>
                  <a:path w="20934" h="48223" extrusionOk="0">
                    <a:moveTo>
                      <a:pt x="116" y="0"/>
                    </a:moveTo>
                    <a:cubicBezTo>
                      <a:pt x="86" y="0"/>
                      <a:pt x="57" y="15"/>
                      <a:pt x="41" y="38"/>
                    </a:cubicBezTo>
                    <a:cubicBezTo>
                      <a:pt x="1" y="79"/>
                      <a:pt x="14" y="133"/>
                      <a:pt x="55" y="174"/>
                    </a:cubicBezTo>
                    <a:cubicBezTo>
                      <a:pt x="150" y="255"/>
                      <a:pt x="10149" y="8996"/>
                      <a:pt x="14452" y="23244"/>
                    </a:cubicBezTo>
                    <a:cubicBezTo>
                      <a:pt x="18755" y="37506"/>
                      <a:pt x="20717" y="48033"/>
                      <a:pt x="20744" y="48141"/>
                    </a:cubicBezTo>
                    <a:cubicBezTo>
                      <a:pt x="20744" y="48182"/>
                      <a:pt x="20784" y="48222"/>
                      <a:pt x="20839" y="48222"/>
                    </a:cubicBezTo>
                    <a:lnTo>
                      <a:pt x="20852" y="48209"/>
                    </a:lnTo>
                    <a:cubicBezTo>
                      <a:pt x="20893" y="48209"/>
                      <a:pt x="20933" y="48155"/>
                      <a:pt x="20920" y="48101"/>
                    </a:cubicBezTo>
                    <a:cubicBezTo>
                      <a:pt x="20906" y="48006"/>
                      <a:pt x="18931" y="37479"/>
                      <a:pt x="14628" y="23190"/>
                    </a:cubicBezTo>
                    <a:cubicBezTo>
                      <a:pt x="10325" y="8915"/>
                      <a:pt x="271" y="106"/>
                      <a:pt x="177" y="25"/>
                    </a:cubicBezTo>
                    <a:cubicBezTo>
                      <a:pt x="160" y="8"/>
                      <a:pt x="138" y="0"/>
                      <a:pt x="116" y="0"/>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44" name="Google Shape;950;p34">
                <a:extLst>
                  <a:ext uri="{FF2B5EF4-FFF2-40B4-BE49-F238E27FC236}">
                    <a16:creationId xmlns:a16="http://schemas.microsoft.com/office/drawing/2014/main" id="{D1DCFAA3-6A42-4E58-BB93-0BF2E560FEF1}"/>
                  </a:ext>
                </a:extLst>
              </p:cNvPr>
              <p:cNvSpPr/>
              <p:nvPr/>
            </p:nvSpPr>
            <p:spPr>
              <a:xfrm>
                <a:off x="894700" y="2686050"/>
                <a:ext cx="324450" cy="1324650"/>
              </a:xfrm>
              <a:custGeom>
                <a:avLst/>
                <a:gdLst/>
                <a:ahLst/>
                <a:cxnLst/>
                <a:rect l="l" t="t" r="r" b="b"/>
                <a:pathLst>
                  <a:path w="12978" h="52986" extrusionOk="0">
                    <a:moveTo>
                      <a:pt x="12865" y="0"/>
                    </a:moveTo>
                    <a:cubicBezTo>
                      <a:pt x="12827" y="0"/>
                      <a:pt x="12794" y="23"/>
                      <a:pt x="12774" y="52"/>
                    </a:cubicBezTo>
                    <a:cubicBezTo>
                      <a:pt x="5116" y="16668"/>
                      <a:pt x="772" y="34610"/>
                      <a:pt x="1" y="52891"/>
                    </a:cubicBezTo>
                    <a:cubicBezTo>
                      <a:pt x="1" y="52931"/>
                      <a:pt x="41" y="52985"/>
                      <a:pt x="96" y="52985"/>
                    </a:cubicBezTo>
                    <a:cubicBezTo>
                      <a:pt x="150" y="52985"/>
                      <a:pt x="190" y="52931"/>
                      <a:pt x="190" y="52891"/>
                    </a:cubicBezTo>
                    <a:cubicBezTo>
                      <a:pt x="962" y="34637"/>
                      <a:pt x="5305" y="16722"/>
                      <a:pt x="12950" y="133"/>
                    </a:cubicBezTo>
                    <a:cubicBezTo>
                      <a:pt x="12977" y="92"/>
                      <a:pt x="12950" y="25"/>
                      <a:pt x="12910" y="11"/>
                    </a:cubicBezTo>
                    <a:cubicBezTo>
                      <a:pt x="12894" y="4"/>
                      <a:pt x="12879" y="0"/>
                      <a:pt x="12865" y="0"/>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45" name="Google Shape;951;p34">
                <a:extLst>
                  <a:ext uri="{FF2B5EF4-FFF2-40B4-BE49-F238E27FC236}">
                    <a16:creationId xmlns:a16="http://schemas.microsoft.com/office/drawing/2014/main" id="{9CF37178-1FCA-493D-94FE-E6B5E09A4B8A}"/>
                  </a:ext>
                </a:extLst>
              </p:cNvPr>
              <p:cNvSpPr/>
              <p:nvPr/>
            </p:nvSpPr>
            <p:spPr>
              <a:xfrm>
                <a:off x="911275" y="3171375"/>
                <a:ext cx="736800" cy="860975"/>
              </a:xfrm>
              <a:custGeom>
                <a:avLst/>
                <a:gdLst/>
                <a:ahLst/>
                <a:cxnLst/>
                <a:rect l="l" t="t" r="r" b="b"/>
                <a:pathLst>
                  <a:path w="29472" h="34439" extrusionOk="0">
                    <a:moveTo>
                      <a:pt x="29376" y="1"/>
                    </a:moveTo>
                    <a:cubicBezTo>
                      <a:pt x="29361" y="1"/>
                      <a:pt x="29347" y="5"/>
                      <a:pt x="29336" y="15"/>
                    </a:cubicBezTo>
                    <a:cubicBezTo>
                      <a:pt x="17821" y="9419"/>
                      <a:pt x="7687" y="21273"/>
                      <a:pt x="14" y="34330"/>
                    </a:cubicBezTo>
                    <a:cubicBezTo>
                      <a:pt x="1" y="34357"/>
                      <a:pt x="14" y="34411"/>
                      <a:pt x="42" y="34425"/>
                    </a:cubicBezTo>
                    <a:cubicBezTo>
                      <a:pt x="55" y="34438"/>
                      <a:pt x="69" y="34438"/>
                      <a:pt x="82" y="34438"/>
                    </a:cubicBezTo>
                    <a:cubicBezTo>
                      <a:pt x="109" y="34438"/>
                      <a:pt x="136" y="34425"/>
                      <a:pt x="150" y="34398"/>
                    </a:cubicBezTo>
                    <a:cubicBezTo>
                      <a:pt x="7808" y="21367"/>
                      <a:pt x="17930" y="9514"/>
                      <a:pt x="29431" y="137"/>
                    </a:cubicBezTo>
                    <a:cubicBezTo>
                      <a:pt x="29458" y="110"/>
                      <a:pt x="29472" y="56"/>
                      <a:pt x="29445" y="29"/>
                    </a:cubicBezTo>
                    <a:cubicBezTo>
                      <a:pt x="29428" y="12"/>
                      <a:pt x="29401" y="1"/>
                      <a:pt x="29376" y="1"/>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grpSp>
        <p:sp>
          <p:nvSpPr>
            <p:cNvPr id="42" name="Google Shape;952;p34">
              <a:extLst>
                <a:ext uri="{FF2B5EF4-FFF2-40B4-BE49-F238E27FC236}">
                  <a16:creationId xmlns:a16="http://schemas.microsoft.com/office/drawing/2014/main" id="{2193B25F-22AA-419F-B69F-CA4C65FA818D}"/>
                </a:ext>
              </a:extLst>
            </p:cNvPr>
            <p:cNvSpPr/>
            <p:nvPr/>
          </p:nvSpPr>
          <p:spPr>
            <a:xfrm>
              <a:off x="34167" y="4279395"/>
              <a:ext cx="479707" cy="660726"/>
            </a:xfrm>
            <a:custGeom>
              <a:avLst/>
              <a:gdLst/>
              <a:ahLst/>
              <a:cxnLst/>
              <a:rect l="l" t="t" r="r" b="b"/>
              <a:pathLst>
                <a:path w="27041" h="37245" extrusionOk="0">
                  <a:moveTo>
                    <a:pt x="1" y="1"/>
                  </a:moveTo>
                  <a:lnTo>
                    <a:pt x="4753" y="33661"/>
                  </a:lnTo>
                  <a:cubicBezTo>
                    <a:pt x="5046" y="35770"/>
                    <a:pt x="6062" y="37244"/>
                    <a:pt x="7218" y="37244"/>
                  </a:cubicBezTo>
                  <a:lnTo>
                    <a:pt x="20789" y="37244"/>
                  </a:lnTo>
                  <a:cubicBezTo>
                    <a:pt x="21996" y="37244"/>
                    <a:pt x="23038" y="35656"/>
                    <a:pt x="23280" y="33432"/>
                  </a:cubicBezTo>
                  <a:lnTo>
                    <a:pt x="27041" y="1"/>
                  </a:lnTo>
                  <a:close/>
                </a:path>
              </a:pathLst>
            </a:custGeom>
            <a:solidFill>
              <a:schemeClr val="accent2"/>
            </a:solidFill>
            <a:ln>
              <a:noFill/>
            </a:ln>
          </p:spPr>
          <p:txBody>
            <a:bodyPr spcFirstLastPara="1" wrap="square" lIns="121900" tIns="121900" rIns="121900" bIns="121900" anchor="ctr" anchorCtr="0">
              <a:noAutofit/>
            </a:bodyPr>
            <a:lstStyle/>
            <a:p>
              <a:endParaRPr sz="2533" dirty="0"/>
            </a:p>
          </p:txBody>
        </p:sp>
      </p:grpSp>
    </p:spTree>
    <p:extLst>
      <p:ext uri="{BB962C8B-B14F-4D97-AF65-F5344CB8AC3E}">
        <p14:creationId xmlns:p14="http://schemas.microsoft.com/office/powerpoint/2010/main" val="2191519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sp>
        <p:nvSpPr>
          <p:cNvPr id="1400" name="Google Shape;1400;p39"/>
          <p:cNvSpPr txBox="1">
            <a:spLocks noGrp="1"/>
          </p:cNvSpPr>
          <p:nvPr>
            <p:ph type="title" idx="4"/>
          </p:nvPr>
        </p:nvSpPr>
        <p:spPr>
          <a:prstGeom prst="rect">
            <a:avLst/>
          </a:prstGeom>
        </p:spPr>
        <p:txBody>
          <a:bodyPr spcFirstLastPara="1" vert="horz" wrap="square" lIns="121900" tIns="121900" rIns="121900" bIns="121900" rtlCol="0" anchor="t" anchorCtr="0">
            <a:noAutofit/>
          </a:bodyPr>
          <a:lstStyle/>
          <a:p>
            <a:r>
              <a:rPr lang="id-ID" dirty="0"/>
              <a:t>Sindroma Geriatri</a:t>
            </a:r>
            <a:endParaRPr dirty="0"/>
          </a:p>
        </p:txBody>
      </p:sp>
      <p:grpSp>
        <p:nvGrpSpPr>
          <p:cNvPr id="3" name="Group 2">
            <a:extLst>
              <a:ext uri="{FF2B5EF4-FFF2-40B4-BE49-F238E27FC236}">
                <a16:creationId xmlns:a16="http://schemas.microsoft.com/office/drawing/2014/main" id="{5877EE71-ECC4-4E5A-A7DE-713152F7C2CA}"/>
              </a:ext>
            </a:extLst>
          </p:cNvPr>
          <p:cNvGrpSpPr/>
          <p:nvPr/>
        </p:nvGrpSpPr>
        <p:grpSpPr>
          <a:xfrm>
            <a:off x="1174631" y="2108984"/>
            <a:ext cx="9445913" cy="3532966"/>
            <a:chOff x="40663" y="1573573"/>
            <a:chExt cx="7084435" cy="2649725"/>
          </a:xfrm>
        </p:grpSpPr>
        <p:pic>
          <p:nvPicPr>
            <p:cNvPr id="2050" name="Picture 2" descr="Male character old frail weak using walking Vector Image">
              <a:extLst>
                <a:ext uri="{FF2B5EF4-FFF2-40B4-BE49-F238E27FC236}">
                  <a16:creationId xmlns:a16="http://schemas.microsoft.com/office/drawing/2014/main" id="{3821614F-0A83-4031-AD9B-11F36B1C93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572" t="12381" r="27885" b="18571"/>
            <a:stretch/>
          </p:blipFill>
          <p:spPr bwMode="auto">
            <a:xfrm>
              <a:off x="338281" y="1581672"/>
              <a:ext cx="1302728" cy="2231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D1CC02C-CD55-471D-BC7C-6CF31DC2BD6A}"/>
                </a:ext>
              </a:extLst>
            </p:cNvPr>
            <p:cNvSpPr txBox="1"/>
            <p:nvPr/>
          </p:nvSpPr>
          <p:spPr>
            <a:xfrm>
              <a:off x="40663" y="3861708"/>
              <a:ext cx="1897971" cy="361590"/>
            </a:xfrm>
            <a:prstGeom prst="rect">
              <a:avLst/>
            </a:prstGeom>
            <a:noFill/>
          </p:spPr>
          <p:txBody>
            <a:bodyPr wrap="none" rtlCol="0">
              <a:spAutoFit/>
            </a:bodyPr>
            <a:lstStyle/>
            <a:p>
              <a:pPr algn="ctr"/>
              <a:r>
                <a:rPr lang="en-US" sz="2533" dirty="0" err="1">
                  <a:latin typeface="Catamaran" panose="020B0604020202020204" charset="0"/>
                  <a:cs typeface="Catamaran" panose="020B0604020202020204" charset="0"/>
                </a:rPr>
                <a:t>Kerapuhan</a:t>
              </a:r>
              <a:r>
                <a:rPr lang="en-US" sz="2533" dirty="0">
                  <a:latin typeface="Catamaran" panose="020B0604020202020204" charset="0"/>
                  <a:cs typeface="Catamaran" panose="020B0604020202020204" charset="0"/>
                </a:rPr>
                <a:t>/Frailty</a:t>
              </a:r>
              <a:endParaRPr lang="id-ID" sz="2533" dirty="0">
                <a:latin typeface="Catamaran" panose="020B0604020202020204" charset="0"/>
                <a:cs typeface="Catamaran" panose="020B0604020202020204" charset="0"/>
              </a:endParaRPr>
            </a:p>
          </p:txBody>
        </p:sp>
        <p:pic>
          <p:nvPicPr>
            <p:cNvPr id="2052" name="Picture 4" descr="Free Elderly Fall Down Vectors, 40+ Images in AI, EPS format">
              <a:extLst>
                <a:ext uri="{FF2B5EF4-FFF2-40B4-BE49-F238E27FC236}">
                  <a16:creationId xmlns:a16="http://schemas.microsoft.com/office/drawing/2014/main" id="{A0E4BF1B-775A-49C4-8A84-427B5E6BC4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26" r="8452"/>
            <a:stretch/>
          </p:blipFill>
          <p:spPr bwMode="auto">
            <a:xfrm>
              <a:off x="1754000" y="1581672"/>
              <a:ext cx="1302728" cy="2231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EFE0DC8-8D05-4D6D-9A3F-88079DB06220}"/>
                </a:ext>
              </a:extLst>
            </p:cNvPr>
            <p:cNvSpPr txBox="1"/>
            <p:nvPr/>
          </p:nvSpPr>
          <p:spPr>
            <a:xfrm>
              <a:off x="2072722" y="3861708"/>
              <a:ext cx="665279" cy="361590"/>
            </a:xfrm>
            <a:prstGeom prst="rect">
              <a:avLst/>
            </a:prstGeom>
            <a:noFill/>
          </p:spPr>
          <p:txBody>
            <a:bodyPr wrap="none" rtlCol="0">
              <a:spAutoFit/>
            </a:bodyPr>
            <a:lstStyle/>
            <a:p>
              <a:pPr algn="ctr"/>
              <a:r>
                <a:rPr lang="en-US" sz="2533" dirty="0" err="1">
                  <a:latin typeface="Catamaran" panose="020B0604020202020204" charset="0"/>
                  <a:cs typeface="Catamaran" panose="020B0604020202020204" charset="0"/>
                </a:rPr>
                <a:t>Jatuh</a:t>
              </a:r>
              <a:endParaRPr lang="id-ID" sz="2533" dirty="0">
                <a:latin typeface="Catamaran" panose="020B0604020202020204" charset="0"/>
                <a:cs typeface="Catamaran" panose="020B0604020202020204" charset="0"/>
              </a:endParaRPr>
            </a:p>
          </p:txBody>
        </p:sp>
        <p:pic>
          <p:nvPicPr>
            <p:cNvPr id="2054" name="Picture 6" descr="Elderly man diseases pain problem in back neck Vector Image">
              <a:extLst>
                <a:ext uri="{FF2B5EF4-FFF2-40B4-BE49-F238E27FC236}">
                  <a16:creationId xmlns:a16="http://schemas.microsoft.com/office/drawing/2014/main" id="{F10A8A15-85B6-4AC8-84D9-41A0529832E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1349" t="62260" r="42807" b="10634"/>
            <a:stretch/>
          </p:blipFill>
          <p:spPr bwMode="auto">
            <a:xfrm>
              <a:off x="3188110" y="1581672"/>
              <a:ext cx="1207392" cy="22310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C59F589-8459-4FF9-8ED8-AE9B36464357}"/>
                </a:ext>
              </a:extLst>
            </p:cNvPr>
            <p:cNvSpPr txBox="1"/>
            <p:nvPr/>
          </p:nvSpPr>
          <p:spPr>
            <a:xfrm>
              <a:off x="3399152" y="3848356"/>
              <a:ext cx="785312" cy="361590"/>
            </a:xfrm>
            <a:prstGeom prst="rect">
              <a:avLst/>
            </a:prstGeom>
            <a:noFill/>
          </p:spPr>
          <p:txBody>
            <a:bodyPr wrap="none" rtlCol="0">
              <a:spAutoFit/>
            </a:bodyPr>
            <a:lstStyle/>
            <a:p>
              <a:pPr algn="ctr"/>
              <a:r>
                <a:rPr lang="en-US" sz="2533" dirty="0" err="1">
                  <a:latin typeface="Catamaran" panose="020B0604020202020204" charset="0"/>
                  <a:cs typeface="Catamaran" panose="020B0604020202020204" charset="0"/>
                </a:rPr>
                <a:t>Pusing</a:t>
              </a:r>
              <a:endParaRPr lang="id-ID" sz="2533" dirty="0">
                <a:latin typeface="Catamaran" panose="020B0604020202020204" charset="0"/>
                <a:cs typeface="Catamaran" panose="020B0604020202020204" charset="0"/>
              </a:endParaRPr>
            </a:p>
          </p:txBody>
        </p:sp>
        <p:pic>
          <p:nvPicPr>
            <p:cNvPr id="2056" name="Picture 8" descr="Male character old alzheimers colourful Royalty Free Vector">
              <a:extLst>
                <a:ext uri="{FF2B5EF4-FFF2-40B4-BE49-F238E27FC236}">
                  <a16:creationId xmlns:a16="http://schemas.microsoft.com/office/drawing/2014/main" id="{87867032-20D7-45E3-8828-8DB16FE483B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331" t="7375" r="27543" b="14444"/>
            <a:stretch/>
          </p:blipFill>
          <p:spPr bwMode="auto">
            <a:xfrm>
              <a:off x="5917706" y="1581672"/>
              <a:ext cx="1207392" cy="22310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5223B05-E558-4BF0-9575-C2BE7B9F6D28}"/>
                </a:ext>
              </a:extLst>
            </p:cNvPr>
            <p:cNvSpPr txBox="1"/>
            <p:nvPr/>
          </p:nvSpPr>
          <p:spPr>
            <a:xfrm>
              <a:off x="6027760" y="3861708"/>
              <a:ext cx="987290" cy="361590"/>
            </a:xfrm>
            <a:prstGeom prst="rect">
              <a:avLst/>
            </a:prstGeom>
            <a:noFill/>
          </p:spPr>
          <p:txBody>
            <a:bodyPr wrap="none" rtlCol="0">
              <a:spAutoFit/>
            </a:bodyPr>
            <a:lstStyle/>
            <a:p>
              <a:pPr algn="ctr"/>
              <a:r>
                <a:rPr lang="en-US" sz="2533" dirty="0">
                  <a:latin typeface="Catamaran" panose="020B0604020202020204" charset="0"/>
                  <a:cs typeface="Catamaran" panose="020B0604020202020204" charset="0"/>
                </a:rPr>
                <a:t>Delirium</a:t>
              </a:r>
              <a:endParaRPr lang="id-ID" sz="2533" dirty="0">
                <a:latin typeface="Catamaran" panose="020B0604020202020204" charset="0"/>
                <a:cs typeface="Catamaran" panose="020B0604020202020204" charset="0"/>
              </a:endParaRPr>
            </a:p>
          </p:txBody>
        </p:sp>
        <p:pic>
          <p:nvPicPr>
            <p:cNvPr id="2058" name="Picture 10" descr="18 Old Men Peeing Illustrations &amp; Clip Art - iStock">
              <a:extLst>
                <a:ext uri="{FF2B5EF4-FFF2-40B4-BE49-F238E27FC236}">
                  <a16:creationId xmlns:a16="http://schemas.microsoft.com/office/drawing/2014/main" id="{E85CF9BC-A693-49F0-A07B-403DFDAE5C8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0000" t="4622" r="10934" b="5369"/>
            <a:stretch/>
          </p:blipFill>
          <p:spPr bwMode="auto">
            <a:xfrm>
              <a:off x="4516286" y="1573573"/>
              <a:ext cx="1295750" cy="223914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6BE3234-8F79-4D5C-B364-5CA88B453527}"/>
                </a:ext>
              </a:extLst>
            </p:cNvPr>
            <p:cNvSpPr txBox="1"/>
            <p:nvPr/>
          </p:nvSpPr>
          <p:spPr>
            <a:xfrm>
              <a:off x="4402167" y="3853609"/>
              <a:ext cx="1455158" cy="361590"/>
            </a:xfrm>
            <a:prstGeom prst="rect">
              <a:avLst/>
            </a:prstGeom>
            <a:noFill/>
          </p:spPr>
          <p:txBody>
            <a:bodyPr wrap="none" rtlCol="0">
              <a:spAutoFit/>
            </a:bodyPr>
            <a:lstStyle/>
            <a:p>
              <a:pPr algn="ctr"/>
              <a:r>
                <a:rPr lang="en-US" sz="2533" dirty="0" err="1">
                  <a:latin typeface="Catamaran" panose="020B0604020202020204" charset="0"/>
                  <a:cs typeface="Catamaran" panose="020B0604020202020204" charset="0"/>
                </a:rPr>
                <a:t>Inkontinensia</a:t>
              </a:r>
              <a:endParaRPr lang="id-ID" sz="2533" dirty="0">
                <a:latin typeface="Catamaran" panose="020B0604020202020204" charset="0"/>
                <a:cs typeface="Catamaran" panose="020B0604020202020204" charset="0"/>
              </a:endParaRPr>
            </a:p>
          </p:txBody>
        </p:sp>
      </p:grpSp>
      <p:sp>
        <p:nvSpPr>
          <p:cNvPr id="40" name="Google Shape;1919;p47">
            <a:extLst>
              <a:ext uri="{FF2B5EF4-FFF2-40B4-BE49-F238E27FC236}">
                <a16:creationId xmlns:a16="http://schemas.microsoft.com/office/drawing/2014/main" id="{CEF15C14-19C9-4735-8C47-59510A7028E5}"/>
              </a:ext>
            </a:extLst>
          </p:cNvPr>
          <p:cNvSpPr/>
          <p:nvPr/>
        </p:nvSpPr>
        <p:spPr>
          <a:xfrm>
            <a:off x="-88900" y="5797296"/>
            <a:ext cx="12357600" cy="1219200"/>
          </a:xfrm>
          <a:prstGeom prst="rect">
            <a:avLst/>
          </a:prstGeom>
          <a:solidFill>
            <a:schemeClr val="dk2"/>
          </a:solidFill>
          <a:ln>
            <a:noFill/>
          </a:ln>
        </p:spPr>
        <p:txBody>
          <a:bodyPr spcFirstLastPara="1" wrap="square" lIns="121900" tIns="121900" rIns="121900" bIns="121900" anchor="ctr" anchorCtr="0">
            <a:noAutofit/>
          </a:bodyPr>
          <a:lstStyle/>
          <a:p>
            <a:endParaRPr sz="2533"/>
          </a:p>
        </p:txBody>
      </p:sp>
      <p:grpSp>
        <p:nvGrpSpPr>
          <p:cNvPr id="41" name="Google Shape;1254;p37">
            <a:extLst>
              <a:ext uri="{FF2B5EF4-FFF2-40B4-BE49-F238E27FC236}">
                <a16:creationId xmlns:a16="http://schemas.microsoft.com/office/drawing/2014/main" id="{D0BB0EC5-CFDC-4528-94E7-2CF2673DB687}"/>
              </a:ext>
            </a:extLst>
          </p:cNvPr>
          <p:cNvGrpSpPr/>
          <p:nvPr/>
        </p:nvGrpSpPr>
        <p:grpSpPr>
          <a:xfrm>
            <a:off x="-386891" y="3467322"/>
            <a:ext cx="2204985" cy="2603421"/>
            <a:chOff x="6740300" y="5214225"/>
            <a:chExt cx="584075" cy="752050"/>
          </a:xfrm>
        </p:grpSpPr>
        <p:sp>
          <p:nvSpPr>
            <p:cNvPr id="42" name="Google Shape;1255;p37">
              <a:extLst>
                <a:ext uri="{FF2B5EF4-FFF2-40B4-BE49-F238E27FC236}">
                  <a16:creationId xmlns:a16="http://schemas.microsoft.com/office/drawing/2014/main" id="{E427551D-0116-47CB-85B8-35D13F7EB284}"/>
                </a:ext>
              </a:extLst>
            </p:cNvPr>
            <p:cNvSpPr/>
            <p:nvPr/>
          </p:nvSpPr>
          <p:spPr>
            <a:xfrm>
              <a:off x="7029850" y="5402425"/>
              <a:ext cx="294525" cy="151500"/>
            </a:xfrm>
            <a:custGeom>
              <a:avLst/>
              <a:gdLst/>
              <a:ahLst/>
              <a:cxnLst/>
              <a:rect l="l" t="t" r="r" b="b"/>
              <a:pathLst>
                <a:path w="11781" h="6060" extrusionOk="0">
                  <a:moveTo>
                    <a:pt x="11781" y="1"/>
                  </a:moveTo>
                  <a:cubicBezTo>
                    <a:pt x="10231" y="457"/>
                    <a:pt x="8601" y="521"/>
                    <a:pt x="6998" y="698"/>
                  </a:cubicBezTo>
                  <a:cubicBezTo>
                    <a:pt x="5395" y="880"/>
                    <a:pt x="3759" y="1186"/>
                    <a:pt x="2397" y="2055"/>
                  </a:cubicBezTo>
                  <a:cubicBezTo>
                    <a:pt x="1035" y="2918"/>
                    <a:pt x="1" y="4451"/>
                    <a:pt x="135" y="6060"/>
                  </a:cubicBezTo>
                  <a:cubicBezTo>
                    <a:pt x="1293" y="5020"/>
                    <a:pt x="2612" y="4564"/>
                    <a:pt x="4124" y="4189"/>
                  </a:cubicBezTo>
                  <a:cubicBezTo>
                    <a:pt x="5631" y="3808"/>
                    <a:pt x="7180" y="3556"/>
                    <a:pt x="8617" y="2966"/>
                  </a:cubicBezTo>
                  <a:cubicBezTo>
                    <a:pt x="10054" y="2376"/>
                    <a:pt x="11164" y="1433"/>
                    <a:pt x="11781" y="1"/>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43" name="Google Shape;1256;p37">
              <a:extLst>
                <a:ext uri="{FF2B5EF4-FFF2-40B4-BE49-F238E27FC236}">
                  <a16:creationId xmlns:a16="http://schemas.microsoft.com/office/drawing/2014/main" id="{02AA1300-3C0A-4BCA-AEBD-16EC0EFD6FD6}"/>
                </a:ext>
              </a:extLst>
            </p:cNvPr>
            <p:cNvSpPr/>
            <p:nvPr/>
          </p:nvSpPr>
          <p:spPr>
            <a:xfrm>
              <a:off x="6939625" y="5214225"/>
              <a:ext cx="113050" cy="328450"/>
            </a:xfrm>
            <a:custGeom>
              <a:avLst/>
              <a:gdLst/>
              <a:ahLst/>
              <a:cxnLst/>
              <a:rect l="l" t="t" r="r" b="b"/>
              <a:pathLst>
                <a:path w="4522" h="13138" extrusionOk="0">
                  <a:moveTo>
                    <a:pt x="3132" y="1"/>
                  </a:moveTo>
                  <a:lnTo>
                    <a:pt x="3132" y="1"/>
                  </a:lnTo>
                  <a:cubicBezTo>
                    <a:pt x="585" y="3808"/>
                    <a:pt x="1" y="8853"/>
                    <a:pt x="1615" y="13138"/>
                  </a:cubicBezTo>
                  <a:cubicBezTo>
                    <a:pt x="3915" y="9148"/>
                    <a:pt x="4521" y="4398"/>
                    <a:pt x="3132" y="1"/>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44" name="Google Shape;1257;p37">
              <a:extLst>
                <a:ext uri="{FF2B5EF4-FFF2-40B4-BE49-F238E27FC236}">
                  <a16:creationId xmlns:a16="http://schemas.microsoft.com/office/drawing/2014/main" id="{6F1BB871-39AC-4EDB-873F-C1BE1C197C56}"/>
                </a:ext>
              </a:extLst>
            </p:cNvPr>
            <p:cNvSpPr/>
            <p:nvPr/>
          </p:nvSpPr>
          <p:spPr>
            <a:xfrm>
              <a:off x="6976775" y="5234200"/>
              <a:ext cx="313700" cy="525225"/>
            </a:xfrm>
            <a:custGeom>
              <a:avLst/>
              <a:gdLst/>
              <a:ahLst/>
              <a:cxnLst/>
              <a:rect l="l" t="t" r="r" b="b"/>
              <a:pathLst>
                <a:path w="12548" h="21009" fill="none" extrusionOk="0">
                  <a:moveTo>
                    <a:pt x="1507" y="1"/>
                  </a:moveTo>
                  <a:cubicBezTo>
                    <a:pt x="1507" y="1"/>
                    <a:pt x="215" y="6816"/>
                    <a:pt x="107" y="12478"/>
                  </a:cubicBezTo>
                  <a:cubicBezTo>
                    <a:pt x="0" y="18145"/>
                    <a:pt x="788" y="21009"/>
                    <a:pt x="788" y="21009"/>
                  </a:cubicBezTo>
                  <a:cubicBezTo>
                    <a:pt x="788" y="18070"/>
                    <a:pt x="2258" y="12789"/>
                    <a:pt x="2258" y="12789"/>
                  </a:cubicBezTo>
                  <a:cubicBezTo>
                    <a:pt x="2869" y="11132"/>
                    <a:pt x="3957" y="9679"/>
                    <a:pt x="5582" y="8928"/>
                  </a:cubicBezTo>
                  <a:cubicBezTo>
                    <a:pt x="6681" y="8424"/>
                    <a:pt x="7872" y="8167"/>
                    <a:pt x="9062" y="7985"/>
                  </a:cubicBezTo>
                  <a:cubicBezTo>
                    <a:pt x="10209" y="7808"/>
                    <a:pt x="11469" y="7808"/>
                    <a:pt x="12547" y="7352"/>
                  </a:cubicBezTo>
                </a:path>
              </a:pathLst>
            </a:custGeom>
            <a:noFill/>
            <a:ln w="952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sp>
          <p:nvSpPr>
            <p:cNvPr id="45" name="Google Shape;1258;p37">
              <a:extLst>
                <a:ext uri="{FF2B5EF4-FFF2-40B4-BE49-F238E27FC236}">
                  <a16:creationId xmlns:a16="http://schemas.microsoft.com/office/drawing/2014/main" id="{E1D14F4E-C681-4FA0-9F6A-5D89BFC88F20}"/>
                </a:ext>
              </a:extLst>
            </p:cNvPr>
            <p:cNvSpPr/>
            <p:nvPr/>
          </p:nvSpPr>
          <p:spPr>
            <a:xfrm>
              <a:off x="6740300" y="5340875"/>
              <a:ext cx="195350" cy="212650"/>
            </a:xfrm>
            <a:custGeom>
              <a:avLst/>
              <a:gdLst/>
              <a:ahLst/>
              <a:cxnLst/>
              <a:rect l="l" t="t" r="r" b="b"/>
              <a:pathLst>
                <a:path w="7814" h="8506" extrusionOk="0">
                  <a:moveTo>
                    <a:pt x="1451" y="0"/>
                  </a:moveTo>
                  <a:cubicBezTo>
                    <a:pt x="936" y="0"/>
                    <a:pt x="424" y="125"/>
                    <a:pt x="1" y="377"/>
                  </a:cubicBezTo>
                  <a:cubicBezTo>
                    <a:pt x="548" y="522"/>
                    <a:pt x="1003" y="817"/>
                    <a:pt x="1320" y="1342"/>
                  </a:cubicBezTo>
                  <a:cubicBezTo>
                    <a:pt x="1636" y="1873"/>
                    <a:pt x="1936" y="2307"/>
                    <a:pt x="2092" y="2897"/>
                  </a:cubicBezTo>
                  <a:cubicBezTo>
                    <a:pt x="2810" y="5600"/>
                    <a:pt x="5073" y="7830"/>
                    <a:pt x="7786" y="8506"/>
                  </a:cubicBezTo>
                  <a:cubicBezTo>
                    <a:pt x="7786" y="8415"/>
                    <a:pt x="7813" y="8307"/>
                    <a:pt x="7786" y="8211"/>
                  </a:cubicBezTo>
                  <a:cubicBezTo>
                    <a:pt x="7400" y="6758"/>
                    <a:pt x="6274" y="4903"/>
                    <a:pt x="5298" y="3208"/>
                  </a:cubicBezTo>
                  <a:cubicBezTo>
                    <a:pt x="4751" y="2259"/>
                    <a:pt x="4076" y="1224"/>
                    <a:pt x="3202" y="554"/>
                  </a:cubicBezTo>
                  <a:cubicBezTo>
                    <a:pt x="2720" y="188"/>
                    <a:pt x="2083" y="0"/>
                    <a:pt x="1451" y="0"/>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46" name="Google Shape;1259;p37">
              <a:extLst>
                <a:ext uri="{FF2B5EF4-FFF2-40B4-BE49-F238E27FC236}">
                  <a16:creationId xmlns:a16="http://schemas.microsoft.com/office/drawing/2014/main" id="{8BDF756A-FFEA-4BC0-94F4-33E0422397FC}"/>
                </a:ext>
              </a:extLst>
            </p:cNvPr>
            <p:cNvSpPr/>
            <p:nvPr/>
          </p:nvSpPr>
          <p:spPr>
            <a:xfrm>
              <a:off x="6759875" y="5323875"/>
              <a:ext cx="236625" cy="435550"/>
            </a:xfrm>
            <a:custGeom>
              <a:avLst/>
              <a:gdLst/>
              <a:ahLst/>
              <a:cxnLst/>
              <a:rect l="l" t="t" r="r" b="b"/>
              <a:pathLst>
                <a:path w="9465" h="17422" fill="none" extrusionOk="0">
                  <a:moveTo>
                    <a:pt x="1" y="934"/>
                  </a:moveTo>
                  <a:cubicBezTo>
                    <a:pt x="1" y="934"/>
                    <a:pt x="1968" y="1"/>
                    <a:pt x="4263" y="4087"/>
                  </a:cubicBezTo>
                  <a:cubicBezTo>
                    <a:pt x="6558" y="8172"/>
                    <a:pt x="7062" y="8891"/>
                    <a:pt x="7421" y="10001"/>
                  </a:cubicBezTo>
                  <a:cubicBezTo>
                    <a:pt x="7775" y="11111"/>
                    <a:pt x="9464" y="17422"/>
                    <a:pt x="9464" y="17422"/>
                  </a:cubicBezTo>
                </a:path>
              </a:pathLst>
            </a:custGeom>
            <a:noFill/>
            <a:ln w="952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sp>
          <p:nvSpPr>
            <p:cNvPr id="47" name="Google Shape;1260;p37">
              <a:extLst>
                <a:ext uri="{FF2B5EF4-FFF2-40B4-BE49-F238E27FC236}">
                  <a16:creationId xmlns:a16="http://schemas.microsoft.com/office/drawing/2014/main" id="{77555D13-B19A-4149-98CD-05065CB5A874}"/>
                </a:ext>
              </a:extLst>
            </p:cNvPr>
            <p:cNvSpPr/>
            <p:nvPr/>
          </p:nvSpPr>
          <p:spPr>
            <a:xfrm>
              <a:off x="6809875" y="5911550"/>
              <a:ext cx="327900" cy="54725"/>
            </a:xfrm>
            <a:custGeom>
              <a:avLst/>
              <a:gdLst/>
              <a:ahLst/>
              <a:cxnLst/>
              <a:rect l="l" t="t" r="r" b="b"/>
              <a:pathLst>
                <a:path w="13116" h="2189" extrusionOk="0">
                  <a:moveTo>
                    <a:pt x="6558" y="1"/>
                  </a:moveTo>
                  <a:cubicBezTo>
                    <a:pt x="2939" y="1"/>
                    <a:pt x="1" y="488"/>
                    <a:pt x="1" y="1094"/>
                  </a:cubicBezTo>
                  <a:cubicBezTo>
                    <a:pt x="1" y="1700"/>
                    <a:pt x="2939" y="2188"/>
                    <a:pt x="6558" y="2188"/>
                  </a:cubicBezTo>
                  <a:cubicBezTo>
                    <a:pt x="10183" y="2188"/>
                    <a:pt x="13116" y="1700"/>
                    <a:pt x="13116" y="1094"/>
                  </a:cubicBezTo>
                  <a:cubicBezTo>
                    <a:pt x="13116" y="488"/>
                    <a:pt x="10183" y="1"/>
                    <a:pt x="6558" y="1"/>
                  </a:cubicBezTo>
                  <a:close/>
                </a:path>
              </a:pathLst>
            </a:custGeom>
            <a:solidFill>
              <a:schemeClr val="lt1"/>
            </a:solidFill>
            <a:ln>
              <a:noFill/>
            </a:ln>
          </p:spPr>
          <p:txBody>
            <a:bodyPr spcFirstLastPara="1" wrap="square" lIns="121900" tIns="121900" rIns="121900" bIns="121900" anchor="ctr" anchorCtr="0">
              <a:noAutofit/>
            </a:bodyPr>
            <a:lstStyle/>
            <a:p>
              <a:endParaRPr sz="2533"/>
            </a:p>
          </p:txBody>
        </p:sp>
        <p:sp>
          <p:nvSpPr>
            <p:cNvPr id="48" name="Google Shape;1261;p37">
              <a:extLst>
                <a:ext uri="{FF2B5EF4-FFF2-40B4-BE49-F238E27FC236}">
                  <a16:creationId xmlns:a16="http://schemas.microsoft.com/office/drawing/2014/main" id="{52602BA6-457C-4DDB-9718-1E26C7DD0125}"/>
                </a:ext>
              </a:extLst>
            </p:cNvPr>
            <p:cNvSpPr/>
            <p:nvPr/>
          </p:nvSpPr>
          <p:spPr>
            <a:xfrm>
              <a:off x="6841375" y="5637300"/>
              <a:ext cx="280600" cy="300425"/>
            </a:xfrm>
            <a:custGeom>
              <a:avLst/>
              <a:gdLst/>
              <a:ahLst/>
              <a:cxnLst/>
              <a:rect l="l" t="t" r="r" b="b"/>
              <a:pathLst>
                <a:path w="11224" h="12017" extrusionOk="0">
                  <a:moveTo>
                    <a:pt x="11223" y="0"/>
                  </a:moveTo>
                  <a:lnTo>
                    <a:pt x="8987" y="16"/>
                  </a:lnTo>
                  <a:lnTo>
                    <a:pt x="8800" y="16"/>
                  </a:lnTo>
                  <a:lnTo>
                    <a:pt x="3422" y="43"/>
                  </a:lnTo>
                  <a:lnTo>
                    <a:pt x="2875" y="43"/>
                  </a:lnTo>
                  <a:lnTo>
                    <a:pt x="1" y="59"/>
                  </a:lnTo>
                  <a:lnTo>
                    <a:pt x="178" y="901"/>
                  </a:lnTo>
                  <a:lnTo>
                    <a:pt x="215" y="1051"/>
                  </a:lnTo>
                  <a:lnTo>
                    <a:pt x="285" y="1389"/>
                  </a:lnTo>
                  <a:lnTo>
                    <a:pt x="317" y="1544"/>
                  </a:lnTo>
                  <a:lnTo>
                    <a:pt x="794" y="3769"/>
                  </a:lnTo>
                  <a:lnTo>
                    <a:pt x="832" y="3941"/>
                  </a:lnTo>
                  <a:lnTo>
                    <a:pt x="998" y="4697"/>
                  </a:lnTo>
                  <a:lnTo>
                    <a:pt x="1030" y="4853"/>
                  </a:lnTo>
                  <a:lnTo>
                    <a:pt x="1073" y="5046"/>
                  </a:lnTo>
                  <a:lnTo>
                    <a:pt x="1111" y="5223"/>
                  </a:lnTo>
                  <a:lnTo>
                    <a:pt x="1341" y="6306"/>
                  </a:lnTo>
                  <a:lnTo>
                    <a:pt x="1379" y="6467"/>
                  </a:lnTo>
                  <a:lnTo>
                    <a:pt x="1545" y="7255"/>
                  </a:lnTo>
                  <a:lnTo>
                    <a:pt x="1582" y="7416"/>
                  </a:lnTo>
                  <a:lnTo>
                    <a:pt x="2027" y="9485"/>
                  </a:lnTo>
                  <a:lnTo>
                    <a:pt x="2060" y="9646"/>
                  </a:lnTo>
                  <a:lnTo>
                    <a:pt x="2070" y="9694"/>
                  </a:lnTo>
                  <a:lnTo>
                    <a:pt x="2102" y="9850"/>
                  </a:lnTo>
                  <a:lnTo>
                    <a:pt x="2135" y="9989"/>
                  </a:lnTo>
                  <a:lnTo>
                    <a:pt x="2172" y="10161"/>
                  </a:lnTo>
                  <a:lnTo>
                    <a:pt x="2483" y="11609"/>
                  </a:lnTo>
                  <a:cubicBezTo>
                    <a:pt x="2483" y="11609"/>
                    <a:pt x="2885" y="11871"/>
                    <a:pt x="4435" y="11973"/>
                  </a:cubicBezTo>
                  <a:cubicBezTo>
                    <a:pt x="4489" y="11979"/>
                    <a:pt x="4542" y="11984"/>
                    <a:pt x="4596" y="11984"/>
                  </a:cubicBezTo>
                  <a:cubicBezTo>
                    <a:pt x="4934" y="12005"/>
                    <a:pt x="5325" y="12016"/>
                    <a:pt x="5775" y="12016"/>
                  </a:cubicBezTo>
                  <a:cubicBezTo>
                    <a:pt x="5824" y="12017"/>
                    <a:pt x="5873" y="12017"/>
                    <a:pt x="5921" y="12017"/>
                  </a:cubicBezTo>
                  <a:cubicBezTo>
                    <a:pt x="6452" y="12017"/>
                    <a:pt x="6982" y="11990"/>
                    <a:pt x="7513" y="11941"/>
                  </a:cubicBezTo>
                  <a:cubicBezTo>
                    <a:pt x="7690" y="11920"/>
                    <a:pt x="7851" y="11898"/>
                    <a:pt x="7985" y="11877"/>
                  </a:cubicBezTo>
                  <a:cubicBezTo>
                    <a:pt x="8671" y="11753"/>
                    <a:pt x="8800" y="11609"/>
                    <a:pt x="8800" y="11609"/>
                  </a:cubicBezTo>
                  <a:lnTo>
                    <a:pt x="8837" y="11416"/>
                  </a:lnTo>
                  <a:lnTo>
                    <a:pt x="8880" y="11217"/>
                  </a:lnTo>
                  <a:lnTo>
                    <a:pt x="8971" y="10772"/>
                  </a:lnTo>
                  <a:lnTo>
                    <a:pt x="9009" y="10606"/>
                  </a:lnTo>
                  <a:lnTo>
                    <a:pt x="9341" y="9008"/>
                  </a:lnTo>
                  <a:lnTo>
                    <a:pt x="9379" y="8836"/>
                  </a:lnTo>
                  <a:lnTo>
                    <a:pt x="9792" y="6869"/>
                  </a:lnTo>
                  <a:lnTo>
                    <a:pt x="9834" y="6665"/>
                  </a:lnTo>
                  <a:lnTo>
                    <a:pt x="9851" y="6584"/>
                  </a:lnTo>
                  <a:lnTo>
                    <a:pt x="9877" y="6461"/>
                  </a:lnTo>
                  <a:lnTo>
                    <a:pt x="9888" y="6413"/>
                  </a:lnTo>
                  <a:lnTo>
                    <a:pt x="9910" y="6295"/>
                  </a:lnTo>
                  <a:lnTo>
                    <a:pt x="10204" y="4890"/>
                  </a:lnTo>
                  <a:lnTo>
                    <a:pt x="10247" y="4670"/>
                  </a:lnTo>
                  <a:lnTo>
                    <a:pt x="10864" y="1737"/>
                  </a:lnTo>
                  <a:lnTo>
                    <a:pt x="10901" y="1560"/>
                  </a:lnTo>
                  <a:lnTo>
                    <a:pt x="10901" y="1544"/>
                  </a:lnTo>
                  <a:lnTo>
                    <a:pt x="10934" y="1378"/>
                  </a:lnTo>
                  <a:lnTo>
                    <a:pt x="11094" y="606"/>
                  </a:lnTo>
                  <a:lnTo>
                    <a:pt x="11127" y="450"/>
                  </a:lnTo>
                  <a:lnTo>
                    <a:pt x="11223" y="0"/>
                  </a:ln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49" name="Google Shape;1262;p37">
              <a:extLst>
                <a:ext uri="{FF2B5EF4-FFF2-40B4-BE49-F238E27FC236}">
                  <a16:creationId xmlns:a16="http://schemas.microsoft.com/office/drawing/2014/main" id="{402F0A63-9E1B-44F6-AD72-B4CFACE35BDD}"/>
                </a:ext>
              </a:extLst>
            </p:cNvPr>
            <p:cNvSpPr/>
            <p:nvPr/>
          </p:nvSpPr>
          <p:spPr>
            <a:xfrm>
              <a:off x="6845800" y="5638225"/>
              <a:ext cx="81125" cy="25350"/>
            </a:xfrm>
            <a:custGeom>
              <a:avLst/>
              <a:gdLst/>
              <a:ahLst/>
              <a:cxnLst/>
              <a:rect l="l" t="t" r="r" b="b"/>
              <a:pathLst>
                <a:path w="3245" h="1014" extrusionOk="0">
                  <a:moveTo>
                    <a:pt x="3245" y="1"/>
                  </a:moveTo>
                  <a:lnTo>
                    <a:pt x="2698" y="6"/>
                  </a:lnTo>
                  <a:cubicBezTo>
                    <a:pt x="1797" y="279"/>
                    <a:pt x="896" y="564"/>
                    <a:pt x="1" y="858"/>
                  </a:cubicBezTo>
                  <a:lnTo>
                    <a:pt x="38" y="1014"/>
                  </a:lnTo>
                  <a:cubicBezTo>
                    <a:pt x="1105" y="665"/>
                    <a:pt x="2172" y="328"/>
                    <a:pt x="3245" y="1"/>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50" name="Google Shape;1263;p37">
              <a:extLst>
                <a:ext uri="{FF2B5EF4-FFF2-40B4-BE49-F238E27FC236}">
                  <a16:creationId xmlns:a16="http://schemas.microsoft.com/office/drawing/2014/main" id="{D7D0B86F-21A1-4034-BC1B-6616B3D5C316}"/>
                </a:ext>
              </a:extLst>
            </p:cNvPr>
            <p:cNvSpPr/>
            <p:nvPr/>
          </p:nvSpPr>
          <p:spPr>
            <a:xfrm>
              <a:off x="6861225" y="5637550"/>
              <a:ext cx="204850" cy="98150"/>
            </a:xfrm>
            <a:custGeom>
              <a:avLst/>
              <a:gdLst/>
              <a:ahLst/>
              <a:cxnLst/>
              <a:rect l="l" t="t" r="r" b="b"/>
              <a:pathLst>
                <a:path w="8194" h="3926" extrusionOk="0">
                  <a:moveTo>
                    <a:pt x="8006" y="1"/>
                  </a:moveTo>
                  <a:cubicBezTo>
                    <a:pt x="7845" y="221"/>
                    <a:pt x="7652" y="408"/>
                    <a:pt x="7421" y="553"/>
                  </a:cubicBezTo>
                  <a:cubicBezTo>
                    <a:pt x="6290" y="1309"/>
                    <a:pt x="4955" y="1754"/>
                    <a:pt x="3668" y="2183"/>
                  </a:cubicBezTo>
                  <a:cubicBezTo>
                    <a:pt x="2413" y="2601"/>
                    <a:pt x="1121" y="3036"/>
                    <a:pt x="0" y="3754"/>
                  </a:cubicBezTo>
                  <a:lnTo>
                    <a:pt x="38" y="3926"/>
                  </a:lnTo>
                  <a:cubicBezTo>
                    <a:pt x="1153" y="3191"/>
                    <a:pt x="2456" y="2757"/>
                    <a:pt x="3721" y="2333"/>
                  </a:cubicBezTo>
                  <a:cubicBezTo>
                    <a:pt x="5014" y="1899"/>
                    <a:pt x="6359" y="1448"/>
                    <a:pt x="7512" y="682"/>
                  </a:cubicBezTo>
                  <a:cubicBezTo>
                    <a:pt x="7764" y="516"/>
                    <a:pt x="8038" y="285"/>
                    <a:pt x="8193" y="1"/>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51" name="Google Shape;1264;p37">
              <a:extLst>
                <a:ext uri="{FF2B5EF4-FFF2-40B4-BE49-F238E27FC236}">
                  <a16:creationId xmlns:a16="http://schemas.microsoft.com/office/drawing/2014/main" id="{86D6DA87-56E4-4C78-94CE-6FE72B3C5BA3}"/>
                </a:ext>
              </a:extLst>
            </p:cNvPr>
            <p:cNvSpPr/>
            <p:nvPr/>
          </p:nvSpPr>
          <p:spPr>
            <a:xfrm>
              <a:off x="6879975" y="5754175"/>
              <a:ext cx="217600" cy="68400"/>
            </a:xfrm>
            <a:custGeom>
              <a:avLst/>
              <a:gdLst/>
              <a:ahLst/>
              <a:cxnLst/>
              <a:rect l="l" t="t" r="r" b="b"/>
              <a:pathLst>
                <a:path w="8704" h="2736" extrusionOk="0">
                  <a:moveTo>
                    <a:pt x="8703" y="1"/>
                  </a:moveTo>
                  <a:lnTo>
                    <a:pt x="8703" y="1"/>
                  </a:lnTo>
                  <a:cubicBezTo>
                    <a:pt x="7475" y="778"/>
                    <a:pt x="5926" y="1094"/>
                    <a:pt x="4505" y="1330"/>
                  </a:cubicBezTo>
                  <a:lnTo>
                    <a:pt x="4382" y="1352"/>
                  </a:lnTo>
                  <a:cubicBezTo>
                    <a:pt x="2859" y="1604"/>
                    <a:pt x="1298" y="1861"/>
                    <a:pt x="1" y="2574"/>
                  </a:cubicBezTo>
                  <a:lnTo>
                    <a:pt x="33" y="2735"/>
                  </a:lnTo>
                  <a:cubicBezTo>
                    <a:pt x="1320" y="2017"/>
                    <a:pt x="2880" y="1759"/>
                    <a:pt x="4408" y="1507"/>
                  </a:cubicBezTo>
                  <a:lnTo>
                    <a:pt x="4526" y="1486"/>
                  </a:lnTo>
                  <a:cubicBezTo>
                    <a:pt x="5920" y="1261"/>
                    <a:pt x="7427" y="950"/>
                    <a:pt x="8655" y="215"/>
                  </a:cubicBezTo>
                  <a:lnTo>
                    <a:pt x="8703" y="1"/>
                  </a:ln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52" name="Google Shape;1265;p37">
              <a:extLst>
                <a:ext uri="{FF2B5EF4-FFF2-40B4-BE49-F238E27FC236}">
                  <a16:creationId xmlns:a16="http://schemas.microsoft.com/office/drawing/2014/main" id="{5ACAF2DA-8A8A-4972-9D40-6DD797957E70}"/>
                </a:ext>
              </a:extLst>
            </p:cNvPr>
            <p:cNvSpPr/>
            <p:nvPr/>
          </p:nvSpPr>
          <p:spPr>
            <a:xfrm>
              <a:off x="6874900" y="5647500"/>
              <a:ext cx="244800" cy="151350"/>
            </a:xfrm>
            <a:custGeom>
              <a:avLst/>
              <a:gdLst/>
              <a:ahLst/>
              <a:cxnLst/>
              <a:rect l="l" t="t" r="r" b="b"/>
              <a:pathLst>
                <a:path w="9792" h="6054" extrusionOk="0">
                  <a:moveTo>
                    <a:pt x="9415" y="0"/>
                  </a:moveTo>
                  <a:cubicBezTo>
                    <a:pt x="8993" y="0"/>
                    <a:pt x="8571" y="146"/>
                    <a:pt x="8220" y="294"/>
                  </a:cubicBezTo>
                  <a:cubicBezTo>
                    <a:pt x="6440" y="1045"/>
                    <a:pt x="4896" y="2268"/>
                    <a:pt x="3405" y="3453"/>
                  </a:cubicBezTo>
                  <a:cubicBezTo>
                    <a:pt x="2413" y="4241"/>
                    <a:pt x="1389" y="5056"/>
                    <a:pt x="300" y="5726"/>
                  </a:cubicBezTo>
                  <a:cubicBezTo>
                    <a:pt x="220" y="5774"/>
                    <a:pt x="118" y="5833"/>
                    <a:pt x="0" y="5892"/>
                  </a:cubicBezTo>
                  <a:lnTo>
                    <a:pt x="32" y="6053"/>
                  </a:lnTo>
                  <a:cubicBezTo>
                    <a:pt x="156" y="5994"/>
                    <a:pt x="268" y="5930"/>
                    <a:pt x="386" y="5860"/>
                  </a:cubicBezTo>
                  <a:cubicBezTo>
                    <a:pt x="1480" y="5190"/>
                    <a:pt x="2509" y="4369"/>
                    <a:pt x="3507" y="3581"/>
                  </a:cubicBezTo>
                  <a:cubicBezTo>
                    <a:pt x="4987" y="2402"/>
                    <a:pt x="6520" y="1185"/>
                    <a:pt x="8284" y="439"/>
                  </a:cubicBezTo>
                  <a:cubicBezTo>
                    <a:pt x="8620" y="298"/>
                    <a:pt x="9019" y="158"/>
                    <a:pt x="9413" y="158"/>
                  </a:cubicBezTo>
                  <a:cubicBezTo>
                    <a:pt x="9530" y="158"/>
                    <a:pt x="9645" y="170"/>
                    <a:pt x="9759" y="198"/>
                  </a:cubicBezTo>
                  <a:lnTo>
                    <a:pt x="9791" y="42"/>
                  </a:lnTo>
                  <a:cubicBezTo>
                    <a:pt x="9667" y="13"/>
                    <a:pt x="9541" y="0"/>
                    <a:pt x="9415" y="0"/>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53" name="Google Shape;1266;p37">
              <a:extLst>
                <a:ext uri="{FF2B5EF4-FFF2-40B4-BE49-F238E27FC236}">
                  <a16:creationId xmlns:a16="http://schemas.microsoft.com/office/drawing/2014/main" id="{16151246-A415-475D-8A50-30D513D0F71C}"/>
                </a:ext>
              </a:extLst>
            </p:cNvPr>
            <p:cNvSpPr/>
            <p:nvPr/>
          </p:nvSpPr>
          <p:spPr>
            <a:xfrm>
              <a:off x="7029050" y="5917575"/>
              <a:ext cx="34200" cy="18000"/>
            </a:xfrm>
            <a:custGeom>
              <a:avLst/>
              <a:gdLst/>
              <a:ahLst/>
              <a:cxnLst/>
              <a:rect l="l" t="t" r="r" b="b"/>
              <a:pathLst>
                <a:path w="1368" h="720" extrusionOk="0">
                  <a:moveTo>
                    <a:pt x="1368" y="1"/>
                  </a:moveTo>
                  <a:lnTo>
                    <a:pt x="1368" y="1"/>
                  </a:lnTo>
                  <a:cubicBezTo>
                    <a:pt x="917" y="247"/>
                    <a:pt x="461" y="489"/>
                    <a:pt x="0" y="719"/>
                  </a:cubicBezTo>
                  <a:cubicBezTo>
                    <a:pt x="183" y="703"/>
                    <a:pt x="338" y="682"/>
                    <a:pt x="472" y="655"/>
                  </a:cubicBezTo>
                  <a:cubicBezTo>
                    <a:pt x="756" y="505"/>
                    <a:pt x="1046" y="355"/>
                    <a:pt x="1325" y="205"/>
                  </a:cubicBezTo>
                  <a:lnTo>
                    <a:pt x="1368" y="1"/>
                  </a:ln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54" name="Google Shape;1267;p37">
              <a:extLst>
                <a:ext uri="{FF2B5EF4-FFF2-40B4-BE49-F238E27FC236}">
                  <a16:creationId xmlns:a16="http://schemas.microsoft.com/office/drawing/2014/main" id="{5635A9B4-AFDC-43E4-800D-36E904722EAD}"/>
                </a:ext>
              </a:extLst>
            </p:cNvPr>
            <p:cNvSpPr/>
            <p:nvPr/>
          </p:nvSpPr>
          <p:spPr>
            <a:xfrm>
              <a:off x="6951425" y="5858075"/>
              <a:ext cx="124300" cy="78700"/>
            </a:xfrm>
            <a:custGeom>
              <a:avLst/>
              <a:gdLst/>
              <a:ahLst/>
              <a:cxnLst/>
              <a:rect l="l" t="t" r="r" b="b"/>
              <a:pathLst>
                <a:path w="4972" h="3148" extrusionOk="0">
                  <a:moveTo>
                    <a:pt x="4971" y="0"/>
                  </a:moveTo>
                  <a:lnTo>
                    <a:pt x="4971" y="0"/>
                  </a:lnTo>
                  <a:cubicBezTo>
                    <a:pt x="3867" y="327"/>
                    <a:pt x="2789" y="719"/>
                    <a:pt x="1733" y="1180"/>
                  </a:cubicBezTo>
                  <a:cubicBezTo>
                    <a:pt x="1180" y="1421"/>
                    <a:pt x="607" y="1700"/>
                    <a:pt x="263" y="2209"/>
                  </a:cubicBezTo>
                  <a:cubicBezTo>
                    <a:pt x="87" y="2483"/>
                    <a:pt x="1" y="2810"/>
                    <a:pt x="28" y="3137"/>
                  </a:cubicBezTo>
                  <a:cubicBezTo>
                    <a:pt x="81" y="3142"/>
                    <a:pt x="135" y="3148"/>
                    <a:pt x="188" y="3148"/>
                  </a:cubicBezTo>
                  <a:cubicBezTo>
                    <a:pt x="156" y="2847"/>
                    <a:pt x="231" y="2547"/>
                    <a:pt x="398" y="2295"/>
                  </a:cubicBezTo>
                  <a:cubicBezTo>
                    <a:pt x="714" y="1823"/>
                    <a:pt x="1261" y="1555"/>
                    <a:pt x="1797" y="1324"/>
                  </a:cubicBezTo>
                  <a:cubicBezTo>
                    <a:pt x="2816" y="879"/>
                    <a:pt x="3867" y="493"/>
                    <a:pt x="4934" y="177"/>
                  </a:cubicBezTo>
                  <a:lnTo>
                    <a:pt x="4971" y="0"/>
                  </a:ln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55" name="Google Shape;1268;p37">
              <a:extLst>
                <a:ext uri="{FF2B5EF4-FFF2-40B4-BE49-F238E27FC236}">
                  <a16:creationId xmlns:a16="http://schemas.microsoft.com/office/drawing/2014/main" id="{51A9CA5B-3B79-490F-B7AA-ADC7FDBE1C5B}"/>
                </a:ext>
              </a:extLst>
            </p:cNvPr>
            <p:cNvSpPr/>
            <p:nvPr/>
          </p:nvSpPr>
          <p:spPr>
            <a:xfrm>
              <a:off x="6891925" y="5797600"/>
              <a:ext cx="196525" cy="80725"/>
            </a:xfrm>
            <a:custGeom>
              <a:avLst/>
              <a:gdLst/>
              <a:ahLst/>
              <a:cxnLst/>
              <a:rect l="l" t="t" r="r" b="b"/>
              <a:pathLst>
                <a:path w="7861" h="3229" extrusionOk="0">
                  <a:moveTo>
                    <a:pt x="7861" y="1"/>
                  </a:moveTo>
                  <a:lnTo>
                    <a:pt x="7861" y="1"/>
                  </a:lnTo>
                  <a:cubicBezTo>
                    <a:pt x="5105" y="639"/>
                    <a:pt x="2461" y="1668"/>
                    <a:pt x="0" y="3068"/>
                  </a:cubicBezTo>
                  <a:lnTo>
                    <a:pt x="38" y="3229"/>
                  </a:lnTo>
                  <a:cubicBezTo>
                    <a:pt x="2472" y="1840"/>
                    <a:pt x="5094" y="811"/>
                    <a:pt x="7823" y="172"/>
                  </a:cubicBezTo>
                  <a:lnTo>
                    <a:pt x="7850" y="44"/>
                  </a:lnTo>
                  <a:lnTo>
                    <a:pt x="7861" y="1"/>
                  </a:lnTo>
                  <a:close/>
                </a:path>
              </a:pathLst>
            </a:custGeom>
            <a:solidFill>
              <a:schemeClr val="dk1"/>
            </a:solidFill>
            <a:ln>
              <a:noFill/>
            </a:ln>
          </p:spPr>
          <p:txBody>
            <a:bodyPr spcFirstLastPara="1" wrap="square" lIns="121900" tIns="121900" rIns="121900" bIns="121900" anchor="ctr" anchorCtr="0">
              <a:noAutofit/>
            </a:bodyPr>
            <a:lstStyle/>
            <a:p>
              <a:endParaRPr sz="2533"/>
            </a:p>
          </p:txBody>
        </p:sp>
      </p:grpSp>
      <p:grpSp>
        <p:nvGrpSpPr>
          <p:cNvPr id="56" name="Google Shape;943;p34">
            <a:extLst>
              <a:ext uri="{FF2B5EF4-FFF2-40B4-BE49-F238E27FC236}">
                <a16:creationId xmlns:a16="http://schemas.microsoft.com/office/drawing/2014/main" id="{4A5947A9-31D2-4178-ADDD-AC9B495E818C}"/>
              </a:ext>
            </a:extLst>
          </p:cNvPr>
          <p:cNvGrpSpPr/>
          <p:nvPr/>
        </p:nvGrpSpPr>
        <p:grpSpPr>
          <a:xfrm>
            <a:off x="11001027" y="4137060"/>
            <a:ext cx="1370261" cy="2188784"/>
            <a:chOff x="-179973" y="3342262"/>
            <a:chExt cx="1027696" cy="1641588"/>
          </a:xfrm>
        </p:grpSpPr>
        <p:sp>
          <p:nvSpPr>
            <p:cNvPr id="57" name="Google Shape;944;p34">
              <a:extLst>
                <a:ext uri="{FF2B5EF4-FFF2-40B4-BE49-F238E27FC236}">
                  <a16:creationId xmlns:a16="http://schemas.microsoft.com/office/drawing/2014/main" id="{077CF767-48C9-4E04-A13F-28572FAFF82E}"/>
                </a:ext>
              </a:extLst>
            </p:cNvPr>
            <p:cNvSpPr/>
            <p:nvPr/>
          </p:nvSpPr>
          <p:spPr>
            <a:xfrm>
              <a:off x="-27142" y="4885553"/>
              <a:ext cx="600304" cy="98297"/>
            </a:xfrm>
            <a:custGeom>
              <a:avLst/>
              <a:gdLst/>
              <a:ahLst/>
              <a:cxnLst/>
              <a:rect l="l" t="t" r="r" b="b"/>
              <a:pathLst>
                <a:path w="33839" h="5541" extrusionOk="0">
                  <a:moveTo>
                    <a:pt x="16913" y="0"/>
                  </a:moveTo>
                  <a:cubicBezTo>
                    <a:pt x="7574" y="0"/>
                    <a:pt x="1" y="1245"/>
                    <a:pt x="1" y="2770"/>
                  </a:cubicBezTo>
                  <a:cubicBezTo>
                    <a:pt x="1" y="4295"/>
                    <a:pt x="7574" y="5540"/>
                    <a:pt x="16913" y="5540"/>
                  </a:cubicBezTo>
                  <a:cubicBezTo>
                    <a:pt x="26253" y="5540"/>
                    <a:pt x="33839" y="4295"/>
                    <a:pt x="33839" y="2770"/>
                  </a:cubicBezTo>
                  <a:cubicBezTo>
                    <a:pt x="33839" y="1245"/>
                    <a:pt x="26253" y="0"/>
                    <a:pt x="16913" y="0"/>
                  </a:cubicBezTo>
                  <a:close/>
                </a:path>
              </a:pathLst>
            </a:custGeom>
            <a:solidFill>
              <a:schemeClr val="lt1"/>
            </a:solidFill>
            <a:ln>
              <a:noFill/>
            </a:ln>
          </p:spPr>
          <p:txBody>
            <a:bodyPr spcFirstLastPara="1" wrap="square" lIns="121900" tIns="121900" rIns="121900" bIns="121900" anchor="ctr" anchorCtr="0">
              <a:noAutofit/>
            </a:bodyPr>
            <a:lstStyle/>
            <a:p>
              <a:endParaRPr sz="2533"/>
            </a:p>
          </p:txBody>
        </p:sp>
        <p:sp>
          <p:nvSpPr>
            <p:cNvPr id="58" name="Google Shape;945;p34">
              <a:extLst>
                <a:ext uri="{FF2B5EF4-FFF2-40B4-BE49-F238E27FC236}">
                  <a16:creationId xmlns:a16="http://schemas.microsoft.com/office/drawing/2014/main" id="{1A307B55-B931-46D9-B8DD-D0E40CAF9802}"/>
                </a:ext>
              </a:extLst>
            </p:cNvPr>
            <p:cNvSpPr/>
            <p:nvPr/>
          </p:nvSpPr>
          <p:spPr>
            <a:xfrm>
              <a:off x="-179973" y="3416663"/>
              <a:ext cx="441318" cy="883399"/>
            </a:xfrm>
            <a:custGeom>
              <a:avLst/>
              <a:gdLst/>
              <a:ahLst/>
              <a:cxnLst/>
              <a:rect l="l" t="t" r="r" b="b"/>
              <a:pathLst>
                <a:path w="24877" h="49797" extrusionOk="0">
                  <a:moveTo>
                    <a:pt x="3935" y="0"/>
                  </a:moveTo>
                  <a:cubicBezTo>
                    <a:pt x="3219" y="0"/>
                    <a:pt x="2516" y="195"/>
                    <a:pt x="1907" y="576"/>
                  </a:cubicBezTo>
                  <a:cubicBezTo>
                    <a:pt x="0" y="1846"/>
                    <a:pt x="191" y="4375"/>
                    <a:pt x="674" y="6433"/>
                  </a:cubicBezTo>
                  <a:cubicBezTo>
                    <a:pt x="1563" y="10284"/>
                    <a:pt x="3050" y="13943"/>
                    <a:pt x="4842" y="17450"/>
                  </a:cubicBezTo>
                  <a:cubicBezTo>
                    <a:pt x="8146" y="23918"/>
                    <a:pt x="12440" y="29776"/>
                    <a:pt x="16354" y="35862"/>
                  </a:cubicBezTo>
                  <a:cubicBezTo>
                    <a:pt x="18311" y="38899"/>
                    <a:pt x="20192" y="41974"/>
                    <a:pt x="21780" y="45202"/>
                  </a:cubicBezTo>
                  <a:cubicBezTo>
                    <a:pt x="22390" y="46460"/>
                    <a:pt x="22873" y="47883"/>
                    <a:pt x="23368" y="49293"/>
                  </a:cubicBezTo>
                  <a:cubicBezTo>
                    <a:pt x="23489" y="49641"/>
                    <a:pt x="23776" y="49796"/>
                    <a:pt x="24063" y="49796"/>
                  </a:cubicBezTo>
                  <a:cubicBezTo>
                    <a:pt x="24469" y="49796"/>
                    <a:pt x="24876" y="49484"/>
                    <a:pt x="24817" y="48963"/>
                  </a:cubicBezTo>
                  <a:cubicBezTo>
                    <a:pt x="24054" y="42012"/>
                    <a:pt x="23305" y="35036"/>
                    <a:pt x="21869" y="28213"/>
                  </a:cubicBezTo>
                  <a:cubicBezTo>
                    <a:pt x="19887" y="18683"/>
                    <a:pt x="16087" y="9140"/>
                    <a:pt x="8921" y="2533"/>
                  </a:cubicBezTo>
                  <a:cubicBezTo>
                    <a:pt x="7612" y="1325"/>
                    <a:pt x="6138" y="182"/>
                    <a:pt x="4295" y="17"/>
                  </a:cubicBezTo>
                  <a:cubicBezTo>
                    <a:pt x="4175" y="6"/>
                    <a:pt x="4055" y="0"/>
                    <a:pt x="3935"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59" name="Google Shape;946;p34">
              <a:extLst>
                <a:ext uri="{FF2B5EF4-FFF2-40B4-BE49-F238E27FC236}">
                  <a16:creationId xmlns:a16="http://schemas.microsoft.com/office/drawing/2014/main" id="{0D1BC1D7-CAF9-4178-BD4D-05F74485CE90}"/>
                </a:ext>
              </a:extLst>
            </p:cNvPr>
            <p:cNvSpPr/>
            <p:nvPr/>
          </p:nvSpPr>
          <p:spPr>
            <a:xfrm>
              <a:off x="256662" y="3342262"/>
              <a:ext cx="344901" cy="962856"/>
            </a:xfrm>
            <a:custGeom>
              <a:avLst/>
              <a:gdLst/>
              <a:ahLst/>
              <a:cxnLst/>
              <a:rect l="l" t="t" r="r" b="b"/>
              <a:pathLst>
                <a:path w="19442" h="54276" extrusionOk="0">
                  <a:moveTo>
                    <a:pt x="13532" y="0"/>
                  </a:moveTo>
                  <a:cubicBezTo>
                    <a:pt x="12243" y="0"/>
                    <a:pt x="10930" y="552"/>
                    <a:pt x="9925" y="1390"/>
                  </a:cubicBezTo>
                  <a:cubicBezTo>
                    <a:pt x="8552" y="2533"/>
                    <a:pt x="7625" y="4134"/>
                    <a:pt x="6837" y="5723"/>
                  </a:cubicBezTo>
                  <a:cubicBezTo>
                    <a:pt x="3253" y="12927"/>
                    <a:pt x="1475" y="20920"/>
                    <a:pt x="712" y="28925"/>
                  </a:cubicBezTo>
                  <a:cubicBezTo>
                    <a:pt x="267" y="33614"/>
                    <a:pt x="153" y="38341"/>
                    <a:pt x="191" y="43055"/>
                  </a:cubicBezTo>
                  <a:cubicBezTo>
                    <a:pt x="204" y="45419"/>
                    <a:pt x="255" y="47782"/>
                    <a:pt x="318" y="50146"/>
                  </a:cubicBezTo>
                  <a:cubicBezTo>
                    <a:pt x="344" y="51365"/>
                    <a:pt x="1" y="53144"/>
                    <a:pt x="445" y="54275"/>
                  </a:cubicBezTo>
                  <a:cubicBezTo>
                    <a:pt x="2123" y="53259"/>
                    <a:pt x="3571" y="49764"/>
                    <a:pt x="4600" y="48049"/>
                  </a:cubicBezTo>
                  <a:cubicBezTo>
                    <a:pt x="6049" y="45660"/>
                    <a:pt x="7409" y="43208"/>
                    <a:pt x="8705" y="40730"/>
                  </a:cubicBezTo>
                  <a:cubicBezTo>
                    <a:pt x="11259" y="35800"/>
                    <a:pt x="13495" y="30717"/>
                    <a:pt x="15414" y="25507"/>
                  </a:cubicBezTo>
                  <a:cubicBezTo>
                    <a:pt x="17650" y="19382"/>
                    <a:pt x="19442" y="12889"/>
                    <a:pt x="18641" y="6422"/>
                  </a:cubicBezTo>
                  <a:cubicBezTo>
                    <a:pt x="18336" y="3906"/>
                    <a:pt x="17320" y="1085"/>
                    <a:pt x="14918" y="233"/>
                  </a:cubicBezTo>
                  <a:cubicBezTo>
                    <a:pt x="14470" y="74"/>
                    <a:pt x="14003" y="0"/>
                    <a:pt x="13532"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60" name="Google Shape;947;p34">
              <a:extLst>
                <a:ext uri="{FF2B5EF4-FFF2-40B4-BE49-F238E27FC236}">
                  <a16:creationId xmlns:a16="http://schemas.microsoft.com/office/drawing/2014/main" id="{B196D52D-AB83-4BD9-97D9-E14170F49F59}"/>
                </a:ext>
              </a:extLst>
            </p:cNvPr>
            <p:cNvSpPr/>
            <p:nvPr/>
          </p:nvSpPr>
          <p:spPr>
            <a:xfrm>
              <a:off x="277400" y="3684590"/>
              <a:ext cx="570323" cy="632466"/>
            </a:xfrm>
            <a:custGeom>
              <a:avLst/>
              <a:gdLst/>
              <a:ahLst/>
              <a:cxnLst/>
              <a:rect l="l" t="t" r="r" b="b"/>
              <a:pathLst>
                <a:path w="32149" h="35652" extrusionOk="0">
                  <a:moveTo>
                    <a:pt x="28367" y="0"/>
                  </a:moveTo>
                  <a:cubicBezTo>
                    <a:pt x="27976" y="0"/>
                    <a:pt x="27579" y="52"/>
                    <a:pt x="27193" y="149"/>
                  </a:cubicBezTo>
                  <a:cubicBezTo>
                    <a:pt x="25833" y="505"/>
                    <a:pt x="24601" y="1356"/>
                    <a:pt x="23445" y="2246"/>
                  </a:cubicBezTo>
                  <a:cubicBezTo>
                    <a:pt x="18247" y="6274"/>
                    <a:pt x="13914" y="11522"/>
                    <a:pt x="10242" y="17125"/>
                  </a:cubicBezTo>
                  <a:cubicBezTo>
                    <a:pt x="8082" y="20416"/>
                    <a:pt x="6138" y="23860"/>
                    <a:pt x="4283" y="27329"/>
                  </a:cubicBezTo>
                  <a:cubicBezTo>
                    <a:pt x="3355" y="29070"/>
                    <a:pt x="2453" y="30823"/>
                    <a:pt x="1551" y="32577"/>
                  </a:cubicBezTo>
                  <a:cubicBezTo>
                    <a:pt x="1093" y="33492"/>
                    <a:pt x="166" y="34673"/>
                    <a:pt x="1" y="35652"/>
                  </a:cubicBezTo>
                  <a:cubicBezTo>
                    <a:pt x="1513" y="35499"/>
                    <a:pt x="3838" y="33453"/>
                    <a:pt x="5185" y="32551"/>
                  </a:cubicBezTo>
                  <a:cubicBezTo>
                    <a:pt x="7091" y="31306"/>
                    <a:pt x="8946" y="29997"/>
                    <a:pt x="10776" y="28625"/>
                  </a:cubicBezTo>
                  <a:cubicBezTo>
                    <a:pt x="14423" y="25893"/>
                    <a:pt x="17904" y="22945"/>
                    <a:pt x="21208" y="19806"/>
                  </a:cubicBezTo>
                  <a:cubicBezTo>
                    <a:pt x="25096" y="16096"/>
                    <a:pt x="28858" y="11954"/>
                    <a:pt x="30891" y="6922"/>
                  </a:cubicBezTo>
                  <a:cubicBezTo>
                    <a:pt x="31691" y="4965"/>
                    <a:pt x="32149" y="2525"/>
                    <a:pt x="30916" y="1064"/>
                  </a:cubicBezTo>
                  <a:cubicBezTo>
                    <a:pt x="30297" y="327"/>
                    <a:pt x="29353" y="0"/>
                    <a:pt x="28367"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grpSp>
          <p:nvGrpSpPr>
            <p:cNvPr id="61" name="Google Shape;948;p34">
              <a:extLst>
                <a:ext uri="{FF2B5EF4-FFF2-40B4-BE49-F238E27FC236}">
                  <a16:creationId xmlns:a16="http://schemas.microsoft.com/office/drawing/2014/main" id="{33423CBD-F8B8-464D-B13D-1C9E9ED83AE2}"/>
                </a:ext>
              </a:extLst>
            </p:cNvPr>
            <p:cNvGrpSpPr/>
            <p:nvPr/>
          </p:nvGrpSpPr>
          <p:grpSpPr>
            <a:xfrm>
              <a:off x="-100681" y="3394543"/>
              <a:ext cx="887149" cy="926928"/>
              <a:chOff x="359550" y="2686050"/>
              <a:chExt cx="1288525" cy="1346300"/>
            </a:xfrm>
          </p:grpSpPr>
          <p:sp>
            <p:nvSpPr>
              <p:cNvPr id="63" name="Google Shape;949;p34">
                <a:extLst>
                  <a:ext uri="{FF2B5EF4-FFF2-40B4-BE49-F238E27FC236}">
                    <a16:creationId xmlns:a16="http://schemas.microsoft.com/office/drawing/2014/main" id="{A414F334-E1BF-4289-A4E9-1A8B1159993F}"/>
                  </a:ext>
                </a:extLst>
              </p:cNvPr>
              <p:cNvSpPr/>
              <p:nvPr/>
            </p:nvSpPr>
            <p:spPr>
              <a:xfrm>
                <a:off x="359550" y="2777725"/>
                <a:ext cx="523350" cy="1205575"/>
              </a:xfrm>
              <a:custGeom>
                <a:avLst/>
                <a:gdLst/>
                <a:ahLst/>
                <a:cxnLst/>
                <a:rect l="l" t="t" r="r" b="b"/>
                <a:pathLst>
                  <a:path w="20934" h="48223" extrusionOk="0">
                    <a:moveTo>
                      <a:pt x="116" y="0"/>
                    </a:moveTo>
                    <a:cubicBezTo>
                      <a:pt x="86" y="0"/>
                      <a:pt x="57" y="15"/>
                      <a:pt x="41" y="38"/>
                    </a:cubicBezTo>
                    <a:cubicBezTo>
                      <a:pt x="1" y="79"/>
                      <a:pt x="14" y="133"/>
                      <a:pt x="55" y="174"/>
                    </a:cubicBezTo>
                    <a:cubicBezTo>
                      <a:pt x="150" y="255"/>
                      <a:pt x="10149" y="8996"/>
                      <a:pt x="14452" y="23244"/>
                    </a:cubicBezTo>
                    <a:cubicBezTo>
                      <a:pt x="18755" y="37506"/>
                      <a:pt x="20717" y="48033"/>
                      <a:pt x="20744" y="48141"/>
                    </a:cubicBezTo>
                    <a:cubicBezTo>
                      <a:pt x="20744" y="48182"/>
                      <a:pt x="20784" y="48222"/>
                      <a:pt x="20839" y="48222"/>
                    </a:cubicBezTo>
                    <a:lnTo>
                      <a:pt x="20852" y="48209"/>
                    </a:lnTo>
                    <a:cubicBezTo>
                      <a:pt x="20893" y="48209"/>
                      <a:pt x="20933" y="48155"/>
                      <a:pt x="20920" y="48101"/>
                    </a:cubicBezTo>
                    <a:cubicBezTo>
                      <a:pt x="20906" y="48006"/>
                      <a:pt x="18931" y="37479"/>
                      <a:pt x="14628" y="23190"/>
                    </a:cubicBezTo>
                    <a:cubicBezTo>
                      <a:pt x="10325" y="8915"/>
                      <a:pt x="271" y="106"/>
                      <a:pt x="177" y="25"/>
                    </a:cubicBezTo>
                    <a:cubicBezTo>
                      <a:pt x="160" y="8"/>
                      <a:pt x="138" y="0"/>
                      <a:pt x="116" y="0"/>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64" name="Google Shape;950;p34">
                <a:extLst>
                  <a:ext uri="{FF2B5EF4-FFF2-40B4-BE49-F238E27FC236}">
                    <a16:creationId xmlns:a16="http://schemas.microsoft.com/office/drawing/2014/main" id="{ACCF83FA-E4E5-46CD-B730-948E42B8E573}"/>
                  </a:ext>
                </a:extLst>
              </p:cNvPr>
              <p:cNvSpPr/>
              <p:nvPr/>
            </p:nvSpPr>
            <p:spPr>
              <a:xfrm>
                <a:off x="894700" y="2686050"/>
                <a:ext cx="324450" cy="1324650"/>
              </a:xfrm>
              <a:custGeom>
                <a:avLst/>
                <a:gdLst/>
                <a:ahLst/>
                <a:cxnLst/>
                <a:rect l="l" t="t" r="r" b="b"/>
                <a:pathLst>
                  <a:path w="12978" h="52986" extrusionOk="0">
                    <a:moveTo>
                      <a:pt x="12865" y="0"/>
                    </a:moveTo>
                    <a:cubicBezTo>
                      <a:pt x="12827" y="0"/>
                      <a:pt x="12794" y="23"/>
                      <a:pt x="12774" y="52"/>
                    </a:cubicBezTo>
                    <a:cubicBezTo>
                      <a:pt x="5116" y="16668"/>
                      <a:pt x="772" y="34610"/>
                      <a:pt x="1" y="52891"/>
                    </a:cubicBezTo>
                    <a:cubicBezTo>
                      <a:pt x="1" y="52931"/>
                      <a:pt x="41" y="52985"/>
                      <a:pt x="96" y="52985"/>
                    </a:cubicBezTo>
                    <a:cubicBezTo>
                      <a:pt x="150" y="52985"/>
                      <a:pt x="190" y="52931"/>
                      <a:pt x="190" y="52891"/>
                    </a:cubicBezTo>
                    <a:cubicBezTo>
                      <a:pt x="962" y="34637"/>
                      <a:pt x="5305" y="16722"/>
                      <a:pt x="12950" y="133"/>
                    </a:cubicBezTo>
                    <a:cubicBezTo>
                      <a:pt x="12977" y="92"/>
                      <a:pt x="12950" y="25"/>
                      <a:pt x="12910" y="11"/>
                    </a:cubicBezTo>
                    <a:cubicBezTo>
                      <a:pt x="12894" y="4"/>
                      <a:pt x="12879" y="0"/>
                      <a:pt x="12865" y="0"/>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65" name="Google Shape;951;p34">
                <a:extLst>
                  <a:ext uri="{FF2B5EF4-FFF2-40B4-BE49-F238E27FC236}">
                    <a16:creationId xmlns:a16="http://schemas.microsoft.com/office/drawing/2014/main" id="{0B621E5E-6734-42A2-B3DB-8BFE07EB16B5}"/>
                  </a:ext>
                </a:extLst>
              </p:cNvPr>
              <p:cNvSpPr/>
              <p:nvPr/>
            </p:nvSpPr>
            <p:spPr>
              <a:xfrm>
                <a:off x="911275" y="3171375"/>
                <a:ext cx="736800" cy="860975"/>
              </a:xfrm>
              <a:custGeom>
                <a:avLst/>
                <a:gdLst/>
                <a:ahLst/>
                <a:cxnLst/>
                <a:rect l="l" t="t" r="r" b="b"/>
                <a:pathLst>
                  <a:path w="29472" h="34439" extrusionOk="0">
                    <a:moveTo>
                      <a:pt x="29376" y="1"/>
                    </a:moveTo>
                    <a:cubicBezTo>
                      <a:pt x="29361" y="1"/>
                      <a:pt x="29347" y="5"/>
                      <a:pt x="29336" y="15"/>
                    </a:cubicBezTo>
                    <a:cubicBezTo>
                      <a:pt x="17821" y="9419"/>
                      <a:pt x="7687" y="21273"/>
                      <a:pt x="14" y="34330"/>
                    </a:cubicBezTo>
                    <a:cubicBezTo>
                      <a:pt x="1" y="34357"/>
                      <a:pt x="14" y="34411"/>
                      <a:pt x="42" y="34425"/>
                    </a:cubicBezTo>
                    <a:cubicBezTo>
                      <a:pt x="55" y="34438"/>
                      <a:pt x="69" y="34438"/>
                      <a:pt x="82" y="34438"/>
                    </a:cubicBezTo>
                    <a:cubicBezTo>
                      <a:pt x="109" y="34438"/>
                      <a:pt x="136" y="34425"/>
                      <a:pt x="150" y="34398"/>
                    </a:cubicBezTo>
                    <a:cubicBezTo>
                      <a:pt x="7808" y="21367"/>
                      <a:pt x="17930" y="9514"/>
                      <a:pt x="29431" y="137"/>
                    </a:cubicBezTo>
                    <a:cubicBezTo>
                      <a:pt x="29458" y="110"/>
                      <a:pt x="29472" y="56"/>
                      <a:pt x="29445" y="29"/>
                    </a:cubicBezTo>
                    <a:cubicBezTo>
                      <a:pt x="29428" y="12"/>
                      <a:pt x="29401" y="1"/>
                      <a:pt x="29376" y="1"/>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grpSp>
        <p:sp>
          <p:nvSpPr>
            <p:cNvPr id="62" name="Google Shape;952;p34">
              <a:extLst>
                <a:ext uri="{FF2B5EF4-FFF2-40B4-BE49-F238E27FC236}">
                  <a16:creationId xmlns:a16="http://schemas.microsoft.com/office/drawing/2014/main" id="{F805FA73-6CF9-4FC3-87EE-BEED696CA500}"/>
                </a:ext>
              </a:extLst>
            </p:cNvPr>
            <p:cNvSpPr/>
            <p:nvPr/>
          </p:nvSpPr>
          <p:spPr>
            <a:xfrm>
              <a:off x="34167" y="4279395"/>
              <a:ext cx="479707" cy="660726"/>
            </a:xfrm>
            <a:custGeom>
              <a:avLst/>
              <a:gdLst/>
              <a:ahLst/>
              <a:cxnLst/>
              <a:rect l="l" t="t" r="r" b="b"/>
              <a:pathLst>
                <a:path w="27041" h="37245" extrusionOk="0">
                  <a:moveTo>
                    <a:pt x="1" y="1"/>
                  </a:moveTo>
                  <a:lnTo>
                    <a:pt x="4753" y="33661"/>
                  </a:lnTo>
                  <a:cubicBezTo>
                    <a:pt x="5046" y="35770"/>
                    <a:pt x="6062" y="37244"/>
                    <a:pt x="7218" y="37244"/>
                  </a:cubicBezTo>
                  <a:lnTo>
                    <a:pt x="20789" y="37244"/>
                  </a:lnTo>
                  <a:cubicBezTo>
                    <a:pt x="21996" y="37244"/>
                    <a:pt x="23038" y="35656"/>
                    <a:pt x="23280" y="33432"/>
                  </a:cubicBezTo>
                  <a:lnTo>
                    <a:pt x="27041" y="1"/>
                  </a:lnTo>
                  <a:close/>
                </a:path>
              </a:pathLst>
            </a:custGeom>
            <a:solidFill>
              <a:schemeClr val="accent2"/>
            </a:solidFill>
            <a:ln>
              <a:noFill/>
            </a:ln>
          </p:spPr>
          <p:txBody>
            <a:bodyPr spcFirstLastPara="1" wrap="square" lIns="121900" tIns="121900" rIns="121900" bIns="121900" anchor="ctr" anchorCtr="0">
              <a:noAutofit/>
            </a:bodyPr>
            <a:lstStyle/>
            <a:p>
              <a:endParaRPr sz="2533" dirty="0"/>
            </a:p>
          </p:txBody>
        </p:sp>
      </p:grpSp>
    </p:spTree>
    <p:extLst>
      <p:ext uri="{BB962C8B-B14F-4D97-AF65-F5344CB8AC3E}">
        <p14:creationId xmlns:p14="http://schemas.microsoft.com/office/powerpoint/2010/main" val="3186395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sp>
        <p:nvSpPr>
          <p:cNvPr id="25" name="Google Shape;1919;p47">
            <a:extLst>
              <a:ext uri="{FF2B5EF4-FFF2-40B4-BE49-F238E27FC236}">
                <a16:creationId xmlns:a16="http://schemas.microsoft.com/office/drawing/2014/main" id="{31D4F19A-A83A-4EC8-84F7-B10AA1FF2A11}"/>
              </a:ext>
            </a:extLst>
          </p:cNvPr>
          <p:cNvSpPr/>
          <p:nvPr/>
        </p:nvSpPr>
        <p:spPr>
          <a:xfrm>
            <a:off x="-88900" y="5797296"/>
            <a:ext cx="12357600" cy="1219200"/>
          </a:xfrm>
          <a:prstGeom prst="rect">
            <a:avLst/>
          </a:prstGeom>
          <a:solidFill>
            <a:schemeClr val="dk2"/>
          </a:solidFill>
          <a:ln>
            <a:noFill/>
          </a:ln>
        </p:spPr>
        <p:txBody>
          <a:bodyPr spcFirstLastPara="1" wrap="square" lIns="121900" tIns="121900" rIns="121900" bIns="121900" anchor="ctr" anchorCtr="0">
            <a:noAutofit/>
          </a:bodyPr>
          <a:lstStyle/>
          <a:p>
            <a:endParaRPr sz="2533"/>
          </a:p>
        </p:txBody>
      </p:sp>
      <p:grpSp>
        <p:nvGrpSpPr>
          <p:cNvPr id="26" name="Google Shape;1254;p37">
            <a:extLst>
              <a:ext uri="{FF2B5EF4-FFF2-40B4-BE49-F238E27FC236}">
                <a16:creationId xmlns:a16="http://schemas.microsoft.com/office/drawing/2014/main" id="{FE870806-FD39-41E2-B184-880735924580}"/>
              </a:ext>
            </a:extLst>
          </p:cNvPr>
          <p:cNvGrpSpPr/>
          <p:nvPr/>
        </p:nvGrpSpPr>
        <p:grpSpPr>
          <a:xfrm>
            <a:off x="-386891" y="3467322"/>
            <a:ext cx="2204985" cy="2603421"/>
            <a:chOff x="6740300" y="5214225"/>
            <a:chExt cx="584075" cy="752050"/>
          </a:xfrm>
        </p:grpSpPr>
        <p:sp>
          <p:nvSpPr>
            <p:cNvPr id="27" name="Google Shape;1255;p37">
              <a:extLst>
                <a:ext uri="{FF2B5EF4-FFF2-40B4-BE49-F238E27FC236}">
                  <a16:creationId xmlns:a16="http://schemas.microsoft.com/office/drawing/2014/main" id="{10C5286C-0454-4C79-80B8-DDCC1428DDEB}"/>
                </a:ext>
              </a:extLst>
            </p:cNvPr>
            <p:cNvSpPr/>
            <p:nvPr/>
          </p:nvSpPr>
          <p:spPr>
            <a:xfrm>
              <a:off x="7029850" y="5402425"/>
              <a:ext cx="294525" cy="151500"/>
            </a:xfrm>
            <a:custGeom>
              <a:avLst/>
              <a:gdLst/>
              <a:ahLst/>
              <a:cxnLst/>
              <a:rect l="l" t="t" r="r" b="b"/>
              <a:pathLst>
                <a:path w="11781" h="6060" extrusionOk="0">
                  <a:moveTo>
                    <a:pt x="11781" y="1"/>
                  </a:moveTo>
                  <a:cubicBezTo>
                    <a:pt x="10231" y="457"/>
                    <a:pt x="8601" y="521"/>
                    <a:pt x="6998" y="698"/>
                  </a:cubicBezTo>
                  <a:cubicBezTo>
                    <a:pt x="5395" y="880"/>
                    <a:pt x="3759" y="1186"/>
                    <a:pt x="2397" y="2055"/>
                  </a:cubicBezTo>
                  <a:cubicBezTo>
                    <a:pt x="1035" y="2918"/>
                    <a:pt x="1" y="4451"/>
                    <a:pt x="135" y="6060"/>
                  </a:cubicBezTo>
                  <a:cubicBezTo>
                    <a:pt x="1293" y="5020"/>
                    <a:pt x="2612" y="4564"/>
                    <a:pt x="4124" y="4189"/>
                  </a:cubicBezTo>
                  <a:cubicBezTo>
                    <a:pt x="5631" y="3808"/>
                    <a:pt x="7180" y="3556"/>
                    <a:pt x="8617" y="2966"/>
                  </a:cubicBezTo>
                  <a:cubicBezTo>
                    <a:pt x="10054" y="2376"/>
                    <a:pt x="11164" y="1433"/>
                    <a:pt x="11781" y="1"/>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28" name="Google Shape;1256;p37">
              <a:extLst>
                <a:ext uri="{FF2B5EF4-FFF2-40B4-BE49-F238E27FC236}">
                  <a16:creationId xmlns:a16="http://schemas.microsoft.com/office/drawing/2014/main" id="{0CA66B94-0614-42D2-862A-6BFCA298A418}"/>
                </a:ext>
              </a:extLst>
            </p:cNvPr>
            <p:cNvSpPr/>
            <p:nvPr/>
          </p:nvSpPr>
          <p:spPr>
            <a:xfrm>
              <a:off x="6939625" y="5214225"/>
              <a:ext cx="113050" cy="328450"/>
            </a:xfrm>
            <a:custGeom>
              <a:avLst/>
              <a:gdLst/>
              <a:ahLst/>
              <a:cxnLst/>
              <a:rect l="l" t="t" r="r" b="b"/>
              <a:pathLst>
                <a:path w="4522" h="13138" extrusionOk="0">
                  <a:moveTo>
                    <a:pt x="3132" y="1"/>
                  </a:moveTo>
                  <a:lnTo>
                    <a:pt x="3132" y="1"/>
                  </a:lnTo>
                  <a:cubicBezTo>
                    <a:pt x="585" y="3808"/>
                    <a:pt x="1" y="8853"/>
                    <a:pt x="1615" y="13138"/>
                  </a:cubicBezTo>
                  <a:cubicBezTo>
                    <a:pt x="3915" y="9148"/>
                    <a:pt x="4521" y="4398"/>
                    <a:pt x="3132" y="1"/>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29" name="Google Shape;1257;p37">
              <a:extLst>
                <a:ext uri="{FF2B5EF4-FFF2-40B4-BE49-F238E27FC236}">
                  <a16:creationId xmlns:a16="http://schemas.microsoft.com/office/drawing/2014/main" id="{61AE4C2F-AFB1-41A4-831D-A4154C16D494}"/>
                </a:ext>
              </a:extLst>
            </p:cNvPr>
            <p:cNvSpPr/>
            <p:nvPr/>
          </p:nvSpPr>
          <p:spPr>
            <a:xfrm>
              <a:off x="6976775" y="5234200"/>
              <a:ext cx="313700" cy="525225"/>
            </a:xfrm>
            <a:custGeom>
              <a:avLst/>
              <a:gdLst/>
              <a:ahLst/>
              <a:cxnLst/>
              <a:rect l="l" t="t" r="r" b="b"/>
              <a:pathLst>
                <a:path w="12548" h="21009" fill="none" extrusionOk="0">
                  <a:moveTo>
                    <a:pt x="1507" y="1"/>
                  </a:moveTo>
                  <a:cubicBezTo>
                    <a:pt x="1507" y="1"/>
                    <a:pt x="215" y="6816"/>
                    <a:pt x="107" y="12478"/>
                  </a:cubicBezTo>
                  <a:cubicBezTo>
                    <a:pt x="0" y="18145"/>
                    <a:pt x="788" y="21009"/>
                    <a:pt x="788" y="21009"/>
                  </a:cubicBezTo>
                  <a:cubicBezTo>
                    <a:pt x="788" y="18070"/>
                    <a:pt x="2258" y="12789"/>
                    <a:pt x="2258" y="12789"/>
                  </a:cubicBezTo>
                  <a:cubicBezTo>
                    <a:pt x="2869" y="11132"/>
                    <a:pt x="3957" y="9679"/>
                    <a:pt x="5582" y="8928"/>
                  </a:cubicBezTo>
                  <a:cubicBezTo>
                    <a:pt x="6681" y="8424"/>
                    <a:pt x="7872" y="8167"/>
                    <a:pt x="9062" y="7985"/>
                  </a:cubicBezTo>
                  <a:cubicBezTo>
                    <a:pt x="10209" y="7808"/>
                    <a:pt x="11469" y="7808"/>
                    <a:pt x="12547" y="7352"/>
                  </a:cubicBezTo>
                </a:path>
              </a:pathLst>
            </a:custGeom>
            <a:noFill/>
            <a:ln w="952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sp>
          <p:nvSpPr>
            <p:cNvPr id="30" name="Google Shape;1258;p37">
              <a:extLst>
                <a:ext uri="{FF2B5EF4-FFF2-40B4-BE49-F238E27FC236}">
                  <a16:creationId xmlns:a16="http://schemas.microsoft.com/office/drawing/2014/main" id="{94A92D2E-2997-4DE2-80B8-93BB2FDACB2E}"/>
                </a:ext>
              </a:extLst>
            </p:cNvPr>
            <p:cNvSpPr/>
            <p:nvPr/>
          </p:nvSpPr>
          <p:spPr>
            <a:xfrm>
              <a:off x="6740300" y="5340875"/>
              <a:ext cx="195350" cy="212650"/>
            </a:xfrm>
            <a:custGeom>
              <a:avLst/>
              <a:gdLst/>
              <a:ahLst/>
              <a:cxnLst/>
              <a:rect l="l" t="t" r="r" b="b"/>
              <a:pathLst>
                <a:path w="7814" h="8506" extrusionOk="0">
                  <a:moveTo>
                    <a:pt x="1451" y="0"/>
                  </a:moveTo>
                  <a:cubicBezTo>
                    <a:pt x="936" y="0"/>
                    <a:pt x="424" y="125"/>
                    <a:pt x="1" y="377"/>
                  </a:cubicBezTo>
                  <a:cubicBezTo>
                    <a:pt x="548" y="522"/>
                    <a:pt x="1003" y="817"/>
                    <a:pt x="1320" y="1342"/>
                  </a:cubicBezTo>
                  <a:cubicBezTo>
                    <a:pt x="1636" y="1873"/>
                    <a:pt x="1936" y="2307"/>
                    <a:pt x="2092" y="2897"/>
                  </a:cubicBezTo>
                  <a:cubicBezTo>
                    <a:pt x="2810" y="5600"/>
                    <a:pt x="5073" y="7830"/>
                    <a:pt x="7786" y="8506"/>
                  </a:cubicBezTo>
                  <a:cubicBezTo>
                    <a:pt x="7786" y="8415"/>
                    <a:pt x="7813" y="8307"/>
                    <a:pt x="7786" y="8211"/>
                  </a:cubicBezTo>
                  <a:cubicBezTo>
                    <a:pt x="7400" y="6758"/>
                    <a:pt x="6274" y="4903"/>
                    <a:pt x="5298" y="3208"/>
                  </a:cubicBezTo>
                  <a:cubicBezTo>
                    <a:pt x="4751" y="2259"/>
                    <a:pt x="4076" y="1224"/>
                    <a:pt x="3202" y="554"/>
                  </a:cubicBezTo>
                  <a:cubicBezTo>
                    <a:pt x="2720" y="188"/>
                    <a:pt x="2083" y="0"/>
                    <a:pt x="1451" y="0"/>
                  </a:cubicBezTo>
                  <a:close/>
                </a:path>
              </a:pathLst>
            </a:custGeom>
            <a:solidFill>
              <a:schemeClr val="accent5"/>
            </a:solidFill>
            <a:ln>
              <a:noFill/>
            </a:ln>
          </p:spPr>
          <p:txBody>
            <a:bodyPr spcFirstLastPara="1" wrap="square" lIns="121900" tIns="121900" rIns="121900" bIns="121900" anchor="ctr" anchorCtr="0">
              <a:noAutofit/>
            </a:bodyPr>
            <a:lstStyle/>
            <a:p>
              <a:endParaRPr sz="2533"/>
            </a:p>
          </p:txBody>
        </p:sp>
        <p:sp>
          <p:nvSpPr>
            <p:cNvPr id="31" name="Google Shape;1259;p37">
              <a:extLst>
                <a:ext uri="{FF2B5EF4-FFF2-40B4-BE49-F238E27FC236}">
                  <a16:creationId xmlns:a16="http://schemas.microsoft.com/office/drawing/2014/main" id="{6345B8BD-1AAC-4A5A-8339-A94C996833DF}"/>
                </a:ext>
              </a:extLst>
            </p:cNvPr>
            <p:cNvSpPr/>
            <p:nvPr/>
          </p:nvSpPr>
          <p:spPr>
            <a:xfrm>
              <a:off x="6759875" y="5323875"/>
              <a:ext cx="236625" cy="435550"/>
            </a:xfrm>
            <a:custGeom>
              <a:avLst/>
              <a:gdLst/>
              <a:ahLst/>
              <a:cxnLst/>
              <a:rect l="l" t="t" r="r" b="b"/>
              <a:pathLst>
                <a:path w="9465" h="17422" fill="none" extrusionOk="0">
                  <a:moveTo>
                    <a:pt x="1" y="934"/>
                  </a:moveTo>
                  <a:cubicBezTo>
                    <a:pt x="1" y="934"/>
                    <a:pt x="1968" y="1"/>
                    <a:pt x="4263" y="4087"/>
                  </a:cubicBezTo>
                  <a:cubicBezTo>
                    <a:pt x="6558" y="8172"/>
                    <a:pt x="7062" y="8891"/>
                    <a:pt x="7421" y="10001"/>
                  </a:cubicBezTo>
                  <a:cubicBezTo>
                    <a:pt x="7775" y="11111"/>
                    <a:pt x="9464" y="17422"/>
                    <a:pt x="9464" y="17422"/>
                  </a:cubicBezTo>
                </a:path>
              </a:pathLst>
            </a:custGeom>
            <a:noFill/>
            <a:ln w="952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sp>
          <p:nvSpPr>
            <p:cNvPr id="32" name="Google Shape;1260;p37">
              <a:extLst>
                <a:ext uri="{FF2B5EF4-FFF2-40B4-BE49-F238E27FC236}">
                  <a16:creationId xmlns:a16="http://schemas.microsoft.com/office/drawing/2014/main" id="{D25ECDB6-67C3-432F-9722-50A193A14304}"/>
                </a:ext>
              </a:extLst>
            </p:cNvPr>
            <p:cNvSpPr/>
            <p:nvPr/>
          </p:nvSpPr>
          <p:spPr>
            <a:xfrm>
              <a:off x="6809875" y="5911550"/>
              <a:ext cx="327900" cy="54725"/>
            </a:xfrm>
            <a:custGeom>
              <a:avLst/>
              <a:gdLst/>
              <a:ahLst/>
              <a:cxnLst/>
              <a:rect l="l" t="t" r="r" b="b"/>
              <a:pathLst>
                <a:path w="13116" h="2189" extrusionOk="0">
                  <a:moveTo>
                    <a:pt x="6558" y="1"/>
                  </a:moveTo>
                  <a:cubicBezTo>
                    <a:pt x="2939" y="1"/>
                    <a:pt x="1" y="488"/>
                    <a:pt x="1" y="1094"/>
                  </a:cubicBezTo>
                  <a:cubicBezTo>
                    <a:pt x="1" y="1700"/>
                    <a:pt x="2939" y="2188"/>
                    <a:pt x="6558" y="2188"/>
                  </a:cubicBezTo>
                  <a:cubicBezTo>
                    <a:pt x="10183" y="2188"/>
                    <a:pt x="13116" y="1700"/>
                    <a:pt x="13116" y="1094"/>
                  </a:cubicBezTo>
                  <a:cubicBezTo>
                    <a:pt x="13116" y="488"/>
                    <a:pt x="10183" y="1"/>
                    <a:pt x="6558" y="1"/>
                  </a:cubicBezTo>
                  <a:close/>
                </a:path>
              </a:pathLst>
            </a:custGeom>
            <a:solidFill>
              <a:schemeClr val="lt1"/>
            </a:solidFill>
            <a:ln>
              <a:noFill/>
            </a:ln>
          </p:spPr>
          <p:txBody>
            <a:bodyPr spcFirstLastPara="1" wrap="square" lIns="121900" tIns="121900" rIns="121900" bIns="121900" anchor="ctr" anchorCtr="0">
              <a:noAutofit/>
            </a:bodyPr>
            <a:lstStyle/>
            <a:p>
              <a:endParaRPr sz="2533"/>
            </a:p>
          </p:txBody>
        </p:sp>
        <p:sp>
          <p:nvSpPr>
            <p:cNvPr id="33" name="Google Shape;1261;p37">
              <a:extLst>
                <a:ext uri="{FF2B5EF4-FFF2-40B4-BE49-F238E27FC236}">
                  <a16:creationId xmlns:a16="http://schemas.microsoft.com/office/drawing/2014/main" id="{C30AEA38-08E6-4113-975C-864D4696C405}"/>
                </a:ext>
              </a:extLst>
            </p:cNvPr>
            <p:cNvSpPr/>
            <p:nvPr/>
          </p:nvSpPr>
          <p:spPr>
            <a:xfrm>
              <a:off x="6841375" y="5637300"/>
              <a:ext cx="280600" cy="300425"/>
            </a:xfrm>
            <a:custGeom>
              <a:avLst/>
              <a:gdLst/>
              <a:ahLst/>
              <a:cxnLst/>
              <a:rect l="l" t="t" r="r" b="b"/>
              <a:pathLst>
                <a:path w="11224" h="12017" extrusionOk="0">
                  <a:moveTo>
                    <a:pt x="11223" y="0"/>
                  </a:moveTo>
                  <a:lnTo>
                    <a:pt x="8987" y="16"/>
                  </a:lnTo>
                  <a:lnTo>
                    <a:pt x="8800" y="16"/>
                  </a:lnTo>
                  <a:lnTo>
                    <a:pt x="3422" y="43"/>
                  </a:lnTo>
                  <a:lnTo>
                    <a:pt x="2875" y="43"/>
                  </a:lnTo>
                  <a:lnTo>
                    <a:pt x="1" y="59"/>
                  </a:lnTo>
                  <a:lnTo>
                    <a:pt x="178" y="901"/>
                  </a:lnTo>
                  <a:lnTo>
                    <a:pt x="215" y="1051"/>
                  </a:lnTo>
                  <a:lnTo>
                    <a:pt x="285" y="1389"/>
                  </a:lnTo>
                  <a:lnTo>
                    <a:pt x="317" y="1544"/>
                  </a:lnTo>
                  <a:lnTo>
                    <a:pt x="794" y="3769"/>
                  </a:lnTo>
                  <a:lnTo>
                    <a:pt x="832" y="3941"/>
                  </a:lnTo>
                  <a:lnTo>
                    <a:pt x="998" y="4697"/>
                  </a:lnTo>
                  <a:lnTo>
                    <a:pt x="1030" y="4853"/>
                  </a:lnTo>
                  <a:lnTo>
                    <a:pt x="1073" y="5046"/>
                  </a:lnTo>
                  <a:lnTo>
                    <a:pt x="1111" y="5223"/>
                  </a:lnTo>
                  <a:lnTo>
                    <a:pt x="1341" y="6306"/>
                  </a:lnTo>
                  <a:lnTo>
                    <a:pt x="1379" y="6467"/>
                  </a:lnTo>
                  <a:lnTo>
                    <a:pt x="1545" y="7255"/>
                  </a:lnTo>
                  <a:lnTo>
                    <a:pt x="1582" y="7416"/>
                  </a:lnTo>
                  <a:lnTo>
                    <a:pt x="2027" y="9485"/>
                  </a:lnTo>
                  <a:lnTo>
                    <a:pt x="2060" y="9646"/>
                  </a:lnTo>
                  <a:lnTo>
                    <a:pt x="2070" y="9694"/>
                  </a:lnTo>
                  <a:lnTo>
                    <a:pt x="2102" y="9850"/>
                  </a:lnTo>
                  <a:lnTo>
                    <a:pt x="2135" y="9989"/>
                  </a:lnTo>
                  <a:lnTo>
                    <a:pt x="2172" y="10161"/>
                  </a:lnTo>
                  <a:lnTo>
                    <a:pt x="2483" y="11609"/>
                  </a:lnTo>
                  <a:cubicBezTo>
                    <a:pt x="2483" y="11609"/>
                    <a:pt x="2885" y="11871"/>
                    <a:pt x="4435" y="11973"/>
                  </a:cubicBezTo>
                  <a:cubicBezTo>
                    <a:pt x="4489" y="11979"/>
                    <a:pt x="4542" y="11984"/>
                    <a:pt x="4596" y="11984"/>
                  </a:cubicBezTo>
                  <a:cubicBezTo>
                    <a:pt x="4934" y="12005"/>
                    <a:pt x="5325" y="12016"/>
                    <a:pt x="5775" y="12016"/>
                  </a:cubicBezTo>
                  <a:cubicBezTo>
                    <a:pt x="5824" y="12017"/>
                    <a:pt x="5873" y="12017"/>
                    <a:pt x="5921" y="12017"/>
                  </a:cubicBezTo>
                  <a:cubicBezTo>
                    <a:pt x="6452" y="12017"/>
                    <a:pt x="6982" y="11990"/>
                    <a:pt x="7513" y="11941"/>
                  </a:cubicBezTo>
                  <a:cubicBezTo>
                    <a:pt x="7690" y="11920"/>
                    <a:pt x="7851" y="11898"/>
                    <a:pt x="7985" y="11877"/>
                  </a:cubicBezTo>
                  <a:cubicBezTo>
                    <a:pt x="8671" y="11753"/>
                    <a:pt x="8800" y="11609"/>
                    <a:pt x="8800" y="11609"/>
                  </a:cubicBezTo>
                  <a:lnTo>
                    <a:pt x="8837" y="11416"/>
                  </a:lnTo>
                  <a:lnTo>
                    <a:pt x="8880" y="11217"/>
                  </a:lnTo>
                  <a:lnTo>
                    <a:pt x="8971" y="10772"/>
                  </a:lnTo>
                  <a:lnTo>
                    <a:pt x="9009" y="10606"/>
                  </a:lnTo>
                  <a:lnTo>
                    <a:pt x="9341" y="9008"/>
                  </a:lnTo>
                  <a:lnTo>
                    <a:pt x="9379" y="8836"/>
                  </a:lnTo>
                  <a:lnTo>
                    <a:pt x="9792" y="6869"/>
                  </a:lnTo>
                  <a:lnTo>
                    <a:pt x="9834" y="6665"/>
                  </a:lnTo>
                  <a:lnTo>
                    <a:pt x="9851" y="6584"/>
                  </a:lnTo>
                  <a:lnTo>
                    <a:pt x="9877" y="6461"/>
                  </a:lnTo>
                  <a:lnTo>
                    <a:pt x="9888" y="6413"/>
                  </a:lnTo>
                  <a:lnTo>
                    <a:pt x="9910" y="6295"/>
                  </a:lnTo>
                  <a:lnTo>
                    <a:pt x="10204" y="4890"/>
                  </a:lnTo>
                  <a:lnTo>
                    <a:pt x="10247" y="4670"/>
                  </a:lnTo>
                  <a:lnTo>
                    <a:pt x="10864" y="1737"/>
                  </a:lnTo>
                  <a:lnTo>
                    <a:pt x="10901" y="1560"/>
                  </a:lnTo>
                  <a:lnTo>
                    <a:pt x="10901" y="1544"/>
                  </a:lnTo>
                  <a:lnTo>
                    <a:pt x="10934" y="1378"/>
                  </a:lnTo>
                  <a:lnTo>
                    <a:pt x="11094" y="606"/>
                  </a:lnTo>
                  <a:lnTo>
                    <a:pt x="11127" y="450"/>
                  </a:lnTo>
                  <a:lnTo>
                    <a:pt x="11223" y="0"/>
                  </a:ln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34" name="Google Shape;1262;p37">
              <a:extLst>
                <a:ext uri="{FF2B5EF4-FFF2-40B4-BE49-F238E27FC236}">
                  <a16:creationId xmlns:a16="http://schemas.microsoft.com/office/drawing/2014/main" id="{B6A95E35-9A69-4AC5-9A82-9CB6DF3E8B67}"/>
                </a:ext>
              </a:extLst>
            </p:cNvPr>
            <p:cNvSpPr/>
            <p:nvPr/>
          </p:nvSpPr>
          <p:spPr>
            <a:xfrm>
              <a:off x="6845800" y="5638225"/>
              <a:ext cx="81125" cy="25350"/>
            </a:xfrm>
            <a:custGeom>
              <a:avLst/>
              <a:gdLst/>
              <a:ahLst/>
              <a:cxnLst/>
              <a:rect l="l" t="t" r="r" b="b"/>
              <a:pathLst>
                <a:path w="3245" h="1014" extrusionOk="0">
                  <a:moveTo>
                    <a:pt x="3245" y="1"/>
                  </a:moveTo>
                  <a:lnTo>
                    <a:pt x="2698" y="6"/>
                  </a:lnTo>
                  <a:cubicBezTo>
                    <a:pt x="1797" y="279"/>
                    <a:pt x="896" y="564"/>
                    <a:pt x="1" y="858"/>
                  </a:cubicBezTo>
                  <a:lnTo>
                    <a:pt x="38" y="1014"/>
                  </a:lnTo>
                  <a:cubicBezTo>
                    <a:pt x="1105" y="665"/>
                    <a:pt x="2172" y="328"/>
                    <a:pt x="3245" y="1"/>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5" name="Google Shape;1263;p37">
              <a:extLst>
                <a:ext uri="{FF2B5EF4-FFF2-40B4-BE49-F238E27FC236}">
                  <a16:creationId xmlns:a16="http://schemas.microsoft.com/office/drawing/2014/main" id="{F8D50964-1DAF-46BD-89CB-0EED3DBF495E}"/>
                </a:ext>
              </a:extLst>
            </p:cNvPr>
            <p:cNvSpPr/>
            <p:nvPr/>
          </p:nvSpPr>
          <p:spPr>
            <a:xfrm>
              <a:off x="6861225" y="5637550"/>
              <a:ext cx="204850" cy="98150"/>
            </a:xfrm>
            <a:custGeom>
              <a:avLst/>
              <a:gdLst/>
              <a:ahLst/>
              <a:cxnLst/>
              <a:rect l="l" t="t" r="r" b="b"/>
              <a:pathLst>
                <a:path w="8194" h="3926" extrusionOk="0">
                  <a:moveTo>
                    <a:pt x="8006" y="1"/>
                  </a:moveTo>
                  <a:cubicBezTo>
                    <a:pt x="7845" y="221"/>
                    <a:pt x="7652" y="408"/>
                    <a:pt x="7421" y="553"/>
                  </a:cubicBezTo>
                  <a:cubicBezTo>
                    <a:pt x="6290" y="1309"/>
                    <a:pt x="4955" y="1754"/>
                    <a:pt x="3668" y="2183"/>
                  </a:cubicBezTo>
                  <a:cubicBezTo>
                    <a:pt x="2413" y="2601"/>
                    <a:pt x="1121" y="3036"/>
                    <a:pt x="0" y="3754"/>
                  </a:cubicBezTo>
                  <a:lnTo>
                    <a:pt x="38" y="3926"/>
                  </a:lnTo>
                  <a:cubicBezTo>
                    <a:pt x="1153" y="3191"/>
                    <a:pt x="2456" y="2757"/>
                    <a:pt x="3721" y="2333"/>
                  </a:cubicBezTo>
                  <a:cubicBezTo>
                    <a:pt x="5014" y="1899"/>
                    <a:pt x="6359" y="1448"/>
                    <a:pt x="7512" y="682"/>
                  </a:cubicBezTo>
                  <a:cubicBezTo>
                    <a:pt x="7764" y="516"/>
                    <a:pt x="8038" y="285"/>
                    <a:pt x="8193" y="1"/>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6" name="Google Shape;1264;p37">
              <a:extLst>
                <a:ext uri="{FF2B5EF4-FFF2-40B4-BE49-F238E27FC236}">
                  <a16:creationId xmlns:a16="http://schemas.microsoft.com/office/drawing/2014/main" id="{49757FD3-5AD9-4CE0-92D6-4095A6E738C1}"/>
                </a:ext>
              </a:extLst>
            </p:cNvPr>
            <p:cNvSpPr/>
            <p:nvPr/>
          </p:nvSpPr>
          <p:spPr>
            <a:xfrm>
              <a:off x="6879975" y="5754175"/>
              <a:ext cx="217600" cy="68400"/>
            </a:xfrm>
            <a:custGeom>
              <a:avLst/>
              <a:gdLst/>
              <a:ahLst/>
              <a:cxnLst/>
              <a:rect l="l" t="t" r="r" b="b"/>
              <a:pathLst>
                <a:path w="8704" h="2736" extrusionOk="0">
                  <a:moveTo>
                    <a:pt x="8703" y="1"/>
                  </a:moveTo>
                  <a:lnTo>
                    <a:pt x="8703" y="1"/>
                  </a:lnTo>
                  <a:cubicBezTo>
                    <a:pt x="7475" y="778"/>
                    <a:pt x="5926" y="1094"/>
                    <a:pt x="4505" y="1330"/>
                  </a:cubicBezTo>
                  <a:lnTo>
                    <a:pt x="4382" y="1352"/>
                  </a:lnTo>
                  <a:cubicBezTo>
                    <a:pt x="2859" y="1604"/>
                    <a:pt x="1298" y="1861"/>
                    <a:pt x="1" y="2574"/>
                  </a:cubicBezTo>
                  <a:lnTo>
                    <a:pt x="33" y="2735"/>
                  </a:lnTo>
                  <a:cubicBezTo>
                    <a:pt x="1320" y="2017"/>
                    <a:pt x="2880" y="1759"/>
                    <a:pt x="4408" y="1507"/>
                  </a:cubicBezTo>
                  <a:lnTo>
                    <a:pt x="4526" y="1486"/>
                  </a:lnTo>
                  <a:cubicBezTo>
                    <a:pt x="5920" y="1261"/>
                    <a:pt x="7427" y="950"/>
                    <a:pt x="8655" y="215"/>
                  </a:cubicBezTo>
                  <a:lnTo>
                    <a:pt x="8703" y="1"/>
                  </a:ln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7" name="Google Shape;1265;p37">
              <a:extLst>
                <a:ext uri="{FF2B5EF4-FFF2-40B4-BE49-F238E27FC236}">
                  <a16:creationId xmlns:a16="http://schemas.microsoft.com/office/drawing/2014/main" id="{66114FB6-3883-42B1-AC6F-6F5705F21F3A}"/>
                </a:ext>
              </a:extLst>
            </p:cNvPr>
            <p:cNvSpPr/>
            <p:nvPr/>
          </p:nvSpPr>
          <p:spPr>
            <a:xfrm>
              <a:off x="6874900" y="5647500"/>
              <a:ext cx="244800" cy="151350"/>
            </a:xfrm>
            <a:custGeom>
              <a:avLst/>
              <a:gdLst/>
              <a:ahLst/>
              <a:cxnLst/>
              <a:rect l="l" t="t" r="r" b="b"/>
              <a:pathLst>
                <a:path w="9792" h="6054" extrusionOk="0">
                  <a:moveTo>
                    <a:pt x="9415" y="0"/>
                  </a:moveTo>
                  <a:cubicBezTo>
                    <a:pt x="8993" y="0"/>
                    <a:pt x="8571" y="146"/>
                    <a:pt x="8220" y="294"/>
                  </a:cubicBezTo>
                  <a:cubicBezTo>
                    <a:pt x="6440" y="1045"/>
                    <a:pt x="4896" y="2268"/>
                    <a:pt x="3405" y="3453"/>
                  </a:cubicBezTo>
                  <a:cubicBezTo>
                    <a:pt x="2413" y="4241"/>
                    <a:pt x="1389" y="5056"/>
                    <a:pt x="300" y="5726"/>
                  </a:cubicBezTo>
                  <a:cubicBezTo>
                    <a:pt x="220" y="5774"/>
                    <a:pt x="118" y="5833"/>
                    <a:pt x="0" y="5892"/>
                  </a:cubicBezTo>
                  <a:lnTo>
                    <a:pt x="32" y="6053"/>
                  </a:lnTo>
                  <a:cubicBezTo>
                    <a:pt x="156" y="5994"/>
                    <a:pt x="268" y="5930"/>
                    <a:pt x="386" y="5860"/>
                  </a:cubicBezTo>
                  <a:cubicBezTo>
                    <a:pt x="1480" y="5190"/>
                    <a:pt x="2509" y="4369"/>
                    <a:pt x="3507" y="3581"/>
                  </a:cubicBezTo>
                  <a:cubicBezTo>
                    <a:pt x="4987" y="2402"/>
                    <a:pt x="6520" y="1185"/>
                    <a:pt x="8284" y="439"/>
                  </a:cubicBezTo>
                  <a:cubicBezTo>
                    <a:pt x="8620" y="298"/>
                    <a:pt x="9019" y="158"/>
                    <a:pt x="9413" y="158"/>
                  </a:cubicBezTo>
                  <a:cubicBezTo>
                    <a:pt x="9530" y="158"/>
                    <a:pt x="9645" y="170"/>
                    <a:pt x="9759" y="198"/>
                  </a:cubicBezTo>
                  <a:lnTo>
                    <a:pt x="9791" y="42"/>
                  </a:lnTo>
                  <a:cubicBezTo>
                    <a:pt x="9667" y="13"/>
                    <a:pt x="9541" y="0"/>
                    <a:pt x="9415" y="0"/>
                  </a:cubicBez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38" name="Google Shape;1266;p37">
              <a:extLst>
                <a:ext uri="{FF2B5EF4-FFF2-40B4-BE49-F238E27FC236}">
                  <a16:creationId xmlns:a16="http://schemas.microsoft.com/office/drawing/2014/main" id="{72B16B34-0BF7-4E02-B086-D9D3A1062C9C}"/>
                </a:ext>
              </a:extLst>
            </p:cNvPr>
            <p:cNvSpPr/>
            <p:nvPr/>
          </p:nvSpPr>
          <p:spPr>
            <a:xfrm>
              <a:off x="7029050" y="5917575"/>
              <a:ext cx="34200" cy="18000"/>
            </a:xfrm>
            <a:custGeom>
              <a:avLst/>
              <a:gdLst/>
              <a:ahLst/>
              <a:cxnLst/>
              <a:rect l="l" t="t" r="r" b="b"/>
              <a:pathLst>
                <a:path w="1368" h="720" extrusionOk="0">
                  <a:moveTo>
                    <a:pt x="1368" y="1"/>
                  </a:moveTo>
                  <a:lnTo>
                    <a:pt x="1368" y="1"/>
                  </a:lnTo>
                  <a:cubicBezTo>
                    <a:pt x="917" y="247"/>
                    <a:pt x="461" y="489"/>
                    <a:pt x="0" y="719"/>
                  </a:cubicBezTo>
                  <a:cubicBezTo>
                    <a:pt x="183" y="703"/>
                    <a:pt x="338" y="682"/>
                    <a:pt x="472" y="655"/>
                  </a:cubicBezTo>
                  <a:cubicBezTo>
                    <a:pt x="756" y="505"/>
                    <a:pt x="1046" y="355"/>
                    <a:pt x="1325" y="205"/>
                  </a:cubicBezTo>
                  <a:lnTo>
                    <a:pt x="1368" y="1"/>
                  </a:ln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39" name="Google Shape;1267;p37">
              <a:extLst>
                <a:ext uri="{FF2B5EF4-FFF2-40B4-BE49-F238E27FC236}">
                  <a16:creationId xmlns:a16="http://schemas.microsoft.com/office/drawing/2014/main" id="{FD219A91-452F-423E-825D-6753C9042801}"/>
                </a:ext>
              </a:extLst>
            </p:cNvPr>
            <p:cNvSpPr/>
            <p:nvPr/>
          </p:nvSpPr>
          <p:spPr>
            <a:xfrm>
              <a:off x="6951425" y="5858075"/>
              <a:ext cx="124300" cy="78700"/>
            </a:xfrm>
            <a:custGeom>
              <a:avLst/>
              <a:gdLst/>
              <a:ahLst/>
              <a:cxnLst/>
              <a:rect l="l" t="t" r="r" b="b"/>
              <a:pathLst>
                <a:path w="4972" h="3148" extrusionOk="0">
                  <a:moveTo>
                    <a:pt x="4971" y="0"/>
                  </a:moveTo>
                  <a:lnTo>
                    <a:pt x="4971" y="0"/>
                  </a:lnTo>
                  <a:cubicBezTo>
                    <a:pt x="3867" y="327"/>
                    <a:pt x="2789" y="719"/>
                    <a:pt x="1733" y="1180"/>
                  </a:cubicBezTo>
                  <a:cubicBezTo>
                    <a:pt x="1180" y="1421"/>
                    <a:pt x="607" y="1700"/>
                    <a:pt x="263" y="2209"/>
                  </a:cubicBezTo>
                  <a:cubicBezTo>
                    <a:pt x="87" y="2483"/>
                    <a:pt x="1" y="2810"/>
                    <a:pt x="28" y="3137"/>
                  </a:cubicBezTo>
                  <a:cubicBezTo>
                    <a:pt x="81" y="3142"/>
                    <a:pt x="135" y="3148"/>
                    <a:pt x="188" y="3148"/>
                  </a:cubicBezTo>
                  <a:cubicBezTo>
                    <a:pt x="156" y="2847"/>
                    <a:pt x="231" y="2547"/>
                    <a:pt x="398" y="2295"/>
                  </a:cubicBezTo>
                  <a:cubicBezTo>
                    <a:pt x="714" y="1823"/>
                    <a:pt x="1261" y="1555"/>
                    <a:pt x="1797" y="1324"/>
                  </a:cubicBezTo>
                  <a:cubicBezTo>
                    <a:pt x="2816" y="879"/>
                    <a:pt x="3867" y="493"/>
                    <a:pt x="4934" y="177"/>
                  </a:cubicBezTo>
                  <a:lnTo>
                    <a:pt x="4971" y="0"/>
                  </a:lnTo>
                  <a:close/>
                </a:path>
              </a:pathLst>
            </a:custGeom>
            <a:solidFill>
              <a:schemeClr val="dk1"/>
            </a:solidFill>
            <a:ln>
              <a:noFill/>
            </a:ln>
          </p:spPr>
          <p:txBody>
            <a:bodyPr spcFirstLastPara="1" wrap="square" lIns="121900" tIns="121900" rIns="121900" bIns="121900" anchor="ctr" anchorCtr="0">
              <a:noAutofit/>
            </a:bodyPr>
            <a:lstStyle/>
            <a:p>
              <a:endParaRPr sz="2533"/>
            </a:p>
          </p:txBody>
        </p:sp>
        <p:sp>
          <p:nvSpPr>
            <p:cNvPr id="40" name="Google Shape;1268;p37">
              <a:extLst>
                <a:ext uri="{FF2B5EF4-FFF2-40B4-BE49-F238E27FC236}">
                  <a16:creationId xmlns:a16="http://schemas.microsoft.com/office/drawing/2014/main" id="{ED41D21D-841A-4FE0-BEBC-376FB29AF8A9}"/>
                </a:ext>
              </a:extLst>
            </p:cNvPr>
            <p:cNvSpPr/>
            <p:nvPr/>
          </p:nvSpPr>
          <p:spPr>
            <a:xfrm>
              <a:off x="6891925" y="5797600"/>
              <a:ext cx="196525" cy="80725"/>
            </a:xfrm>
            <a:custGeom>
              <a:avLst/>
              <a:gdLst/>
              <a:ahLst/>
              <a:cxnLst/>
              <a:rect l="l" t="t" r="r" b="b"/>
              <a:pathLst>
                <a:path w="7861" h="3229" extrusionOk="0">
                  <a:moveTo>
                    <a:pt x="7861" y="1"/>
                  </a:moveTo>
                  <a:lnTo>
                    <a:pt x="7861" y="1"/>
                  </a:lnTo>
                  <a:cubicBezTo>
                    <a:pt x="5105" y="639"/>
                    <a:pt x="2461" y="1668"/>
                    <a:pt x="0" y="3068"/>
                  </a:cubicBezTo>
                  <a:lnTo>
                    <a:pt x="38" y="3229"/>
                  </a:lnTo>
                  <a:cubicBezTo>
                    <a:pt x="2472" y="1840"/>
                    <a:pt x="5094" y="811"/>
                    <a:pt x="7823" y="172"/>
                  </a:cubicBezTo>
                  <a:lnTo>
                    <a:pt x="7850" y="44"/>
                  </a:lnTo>
                  <a:lnTo>
                    <a:pt x="7861" y="1"/>
                  </a:lnTo>
                  <a:close/>
                </a:path>
              </a:pathLst>
            </a:custGeom>
            <a:solidFill>
              <a:schemeClr val="dk1"/>
            </a:solidFill>
            <a:ln>
              <a:noFill/>
            </a:ln>
          </p:spPr>
          <p:txBody>
            <a:bodyPr spcFirstLastPara="1" wrap="square" lIns="121900" tIns="121900" rIns="121900" bIns="121900" anchor="ctr" anchorCtr="0">
              <a:noAutofit/>
            </a:bodyPr>
            <a:lstStyle/>
            <a:p>
              <a:endParaRPr sz="2533"/>
            </a:p>
          </p:txBody>
        </p:sp>
      </p:grpSp>
      <p:grpSp>
        <p:nvGrpSpPr>
          <p:cNvPr id="41" name="Google Shape;943;p34">
            <a:extLst>
              <a:ext uri="{FF2B5EF4-FFF2-40B4-BE49-F238E27FC236}">
                <a16:creationId xmlns:a16="http://schemas.microsoft.com/office/drawing/2014/main" id="{12069C4E-D89B-4F2A-8398-1B04329B22AA}"/>
              </a:ext>
            </a:extLst>
          </p:cNvPr>
          <p:cNvGrpSpPr/>
          <p:nvPr/>
        </p:nvGrpSpPr>
        <p:grpSpPr>
          <a:xfrm>
            <a:off x="11001027" y="4137060"/>
            <a:ext cx="1370261" cy="2188784"/>
            <a:chOff x="-179973" y="3342262"/>
            <a:chExt cx="1027696" cy="1641588"/>
          </a:xfrm>
        </p:grpSpPr>
        <p:sp>
          <p:nvSpPr>
            <p:cNvPr id="42" name="Google Shape;944;p34">
              <a:extLst>
                <a:ext uri="{FF2B5EF4-FFF2-40B4-BE49-F238E27FC236}">
                  <a16:creationId xmlns:a16="http://schemas.microsoft.com/office/drawing/2014/main" id="{2CE24D63-9750-4356-8C26-F8BBBF602F3C}"/>
                </a:ext>
              </a:extLst>
            </p:cNvPr>
            <p:cNvSpPr/>
            <p:nvPr/>
          </p:nvSpPr>
          <p:spPr>
            <a:xfrm>
              <a:off x="-27142" y="4885553"/>
              <a:ext cx="600304" cy="98297"/>
            </a:xfrm>
            <a:custGeom>
              <a:avLst/>
              <a:gdLst/>
              <a:ahLst/>
              <a:cxnLst/>
              <a:rect l="l" t="t" r="r" b="b"/>
              <a:pathLst>
                <a:path w="33839" h="5541" extrusionOk="0">
                  <a:moveTo>
                    <a:pt x="16913" y="0"/>
                  </a:moveTo>
                  <a:cubicBezTo>
                    <a:pt x="7574" y="0"/>
                    <a:pt x="1" y="1245"/>
                    <a:pt x="1" y="2770"/>
                  </a:cubicBezTo>
                  <a:cubicBezTo>
                    <a:pt x="1" y="4295"/>
                    <a:pt x="7574" y="5540"/>
                    <a:pt x="16913" y="5540"/>
                  </a:cubicBezTo>
                  <a:cubicBezTo>
                    <a:pt x="26253" y="5540"/>
                    <a:pt x="33839" y="4295"/>
                    <a:pt x="33839" y="2770"/>
                  </a:cubicBezTo>
                  <a:cubicBezTo>
                    <a:pt x="33839" y="1245"/>
                    <a:pt x="26253" y="0"/>
                    <a:pt x="16913" y="0"/>
                  </a:cubicBezTo>
                  <a:close/>
                </a:path>
              </a:pathLst>
            </a:custGeom>
            <a:solidFill>
              <a:schemeClr val="lt1"/>
            </a:solidFill>
            <a:ln>
              <a:noFill/>
            </a:ln>
          </p:spPr>
          <p:txBody>
            <a:bodyPr spcFirstLastPara="1" wrap="square" lIns="121900" tIns="121900" rIns="121900" bIns="121900" anchor="ctr" anchorCtr="0">
              <a:noAutofit/>
            </a:bodyPr>
            <a:lstStyle/>
            <a:p>
              <a:endParaRPr sz="2533"/>
            </a:p>
          </p:txBody>
        </p:sp>
        <p:sp>
          <p:nvSpPr>
            <p:cNvPr id="43" name="Google Shape;945;p34">
              <a:extLst>
                <a:ext uri="{FF2B5EF4-FFF2-40B4-BE49-F238E27FC236}">
                  <a16:creationId xmlns:a16="http://schemas.microsoft.com/office/drawing/2014/main" id="{F932B56D-42BC-4E1C-A3E8-A039055BD1C3}"/>
                </a:ext>
              </a:extLst>
            </p:cNvPr>
            <p:cNvSpPr/>
            <p:nvPr/>
          </p:nvSpPr>
          <p:spPr>
            <a:xfrm>
              <a:off x="-179973" y="3416663"/>
              <a:ext cx="441318" cy="883399"/>
            </a:xfrm>
            <a:custGeom>
              <a:avLst/>
              <a:gdLst/>
              <a:ahLst/>
              <a:cxnLst/>
              <a:rect l="l" t="t" r="r" b="b"/>
              <a:pathLst>
                <a:path w="24877" h="49797" extrusionOk="0">
                  <a:moveTo>
                    <a:pt x="3935" y="0"/>
                  </a:moveTo>
                  <a:cubicBezTo>
                    <a:pt x="3219" y="0"/>
                    <a:pt x="2516" y="195"/>
                    <a:pt x="1907" y="576"/>
                  </a:cubicBezTo>
                  <a:cubicBezTo>
                    <a:pt x="0" y="1846"/>
                    <a:pt x="191" y="4375"/>
                    <a:pt x="674" y="6433"/>
                  </a:cubicBezTo>
                  <a:cubicBezTo>
                    <a:pt x="1563" y="10284"/>
                    <a:pt x="3050" y="13943"/>
                    <a:pt x="4842" y="17450"/>
                  </a:cubicBezTo>
                  <a:cubicBezTo>
                    <a:pt x="8146" y="23918"/>
                    <a:pt x="12440" y="29776"/>
                    <a:pt x="16354" y="35862"/>
                  </a:cubicBezTo>
                  <a:cubicBezTo>
                    <a:pt x="18311" y="38899"/>
                    <a:pt x="20192" y="41974"/>
                    <a:pt x="21780" y="45202"/>
                  </a:cubicBezTo>
                  <a:cubicBezTo>
                    <a:pt x="22390" y="46460"/>
                    <a:pt x="22873" y="47883"/>
                    <a:pt x="23368" y="49293"/>
                  </a:cubicBezTo>
                  <a:cubicBezTo>
                    <a:pt x="23489" y="49641"/>
                    <a:pt x="23776" y="49796"/>
                    <a:pt x="24063" y="49796"/>
                  </a:cubicBezTo>
                  <a:cubicBezTo>
                    <a:pt x="24469" y="49796"/>
                    <a:pt x="24876" y="49484"/>
                    <a:pt x="24817" y="48963"/>
                  </a:cubicBezTo>
                  <a:cubicBezTo>
                    <a:pt x="24054" y="42012"/>
                    <a:pt x="23305" y="35036"/>
                    <a:pt x="21869" y="28213"/>
                  </a:cubicBezTo>
                  <a:cubicBezTo>
                    <a:pt x="19887" y="18683"/>
                    <a:pt x="16087" y="9140"/>
                    <a:pt x="8921" y="2533"/>
                  </a:cubicBezTo>
                  <a:cubicBezTo>
                    <a:pt x="7612" y="1325"/>
                    <a:pt x="6138" y="182"/>
                    <a:pt x="4295" y="17"/>
                  </a:cubicBezTo>
                  <a:cubicBezTo>
                    <a:pt x="4175" y="6"/>
                    <a:pt x="4055" y="0"/>
                    <a:pt x="3935"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44" name="Google Shape;946;p34">
              <a:extLst>
                <a:ext uri="{FF2B5EF4-FFF2-40B4-BE49-F238E27FC236}">
                  <a16:creationId xmlns:a16="http://schemas.microsoft.com/office/drawing/2014/main" id="{CE9EFD21-B0F6-4DDC-8577-9FC3D2A2A60D}"/>
                </a:ext>
              </a:extLst>
            </p:cNvPr>
            <p:cNvSpPr/>
            <p:nvPr/>
          </p:nvSpPr>
          <p:spPr>
            <a:xfrm>
              <a:off x="256662" y="3342262"/>
              <a:ext cx="344901" cy="962856"/>
            </a:xfrm>
            <a:custGeom>
              <a:avLst/>
              <a:gdLst/>
              <a:ahLst/>
              <a:cxnLst/>
              <a:rect l="l" t="t" r="r" b="b"/>
              <a:pathLst>
                <a:path w="19442" h="54276" extrusionOk="0">
                  <a:moveTo>
                    <a:pt x="13532" y="0"/>
                  </a:moveTo>
                  <a:cubicBezTo>
                    <a:pt x="12243" y="0"/>
                    <a:pt x="10930" y="552"/>
                    <a:pt x="9925" y="1390"/>
                  </a:cubicBezTo>
                  <a:cubicBezTo>
                    <a:pt x="8552" y="2533"/>
                    <a:pt x="7625" y="4134"/>
                    <a:pt x="6837" y="5723"/>
                  </a:cubicBezTo>
                  <a:cubicBezTo>
                    <a:pt x="3253" y="12927"/>
                    <a:pt x="1475" y="20920"/>
                    <a:pt x="712" y="28925"/>
                  </a:cubicBezTo>
                  <a:cubicBezTo>
                    <a:pt x="267" y="33614"/>
                    <a:pt x="153" y="38341"/>
                    <a:pt x="191" y="43055"/>
                  </a:cubicBezTo>
                  <a:cubicBezTo>
                    <a:pt x="204" y="45419"/>
                    <a:pt x="255" y="47782"/>
                    <a:pt x="318" y="50146"/>
                  </a:cubicBezTo>
                  <a:cubicBezTo>
                    <a:pt x="344" y="51365"/>
                    <a:pt x="1" y="53144"/>
                    <a:pt x="445" y="54275"/>
                  </a:cubicBezTo>
                  <a:cubicBezTo>
                    <a:pt x="2123" y="53259"/>
                    <a:pt x="3571" y="49764"/>
                    <a:pt x="4600" y="48049"/>
                  </a:cubicBezTo>
                  <a:cubicBezTo>
                    <a:pt x="6049" y="45660"/>
                    <a:pt x="7409" y="43208"/>
                    <a:pt x="8705" y="40730"/>
                  </a:cubicBezTo>
                  <a:cubicBezTo>
                    <a:pt x="11259" y="35800"/>
                    <a:pt x="13495" y="30717"/>
                    <a:pt x="15414" y="25507"/>
                  </a:cubicBezTo>
                  <a:cubicBezTo>
                    <a:pt x="17650" y="19382"/>
                    <a:pt x="19442" y="12889"/>
                    <a:pt x="18641" y="6422"/>
                  </a:cubicBezTo>
                  <a:cubicBezTo>
                    <a:pt x="18336" y="3906"/>
                    <a:pt x="17320" y="1085"/>
                    <a:pt x="14918" y="233"/>
                  </a:cubicBezTo>
                  <a:cubicBezTo>
                    <a:pt x="14470" y="74"/>
                    <a:pt x="14003" y="0"/>
                    <a:pt x="13532"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45" name="Google Shape;947;p34">
              <a:extLst>
                <a:ext uri="{FF2B5EF4-FFF2-40B4-BE49-F238E27FC236}">
                  <a16:creationId xmlns:a16="http://schemas.microsoft.com/office/drawing/2014/main" id="{59F75210-1CC7-405B-B335-52276EE5C999}"/>
                </a:ext>
              </a:extLst>
            </p:cNvPr>
            <p:cNvSpPr/>
            <p:nvPr/>
          </p:nvSpPr>
          <p:spPr>
            <a:xfrm>
              <a:off x="277400" y="3684590"/>
              <a:ext cx="570323" cy="632466"/>
            </a:xfrm>
            <a:custGeom>
              <a:avLst/>
              <a:gdLst/>
              <a:ahLst/>
              <a:cxnLst/>
              <a:rect l="l" t="t" r="r" b="b"/>
              <a:pathLst>
                <a:path w="32149" h="35652" extrusionOk="0">
                  <a:moveTo>
                    <a:pt x="28367" y="0"/>
                  </a:moveTo>
                  <a:cubicBezTo>
                    <a:pt x="27976" y="0"/>
                    <a:pt x="27579" y="52"/>
                    <a:pt x="27193" y="149"/>
                  </a:cubicBezTo>
                  <a:cubicBezTo>
                    <a:pt x="25833" y="505"/>
                    <a:pt x="24601" y="1356"/>
                    <a:pt x="23445" y="2246"/>
                  </a:cubicBezTo>
                  <a:cubicBezTo>
                    <a:pt x="18247" y="6274"/>
                    <a:pt x="13914" y="11522"/>
                    <a:pt x="10242" y="17125"/>
                  </a:cubicBezTo>
                  <a:cubicBezTo>
                    <a:pt x="8082" y="20416"/>
                    <a:pt x="6138" y="23860"/>
                    <a:pt x="4283" y="27329"/>
                  </a:cubicBezTo>
                  <a:cubicBezTo>
                    <a:pt x="3355" y="29070"/>
                    <a:pt x="2453" y="30823"/>
                    <a:pt x="1551" y="32577"/>
                  </a:cubicBezTo>
                  <a:cubicBezTo>
                    <a:pt x="1093" y="33492"/>
                    <a:pt x="166" y="34673"/>
                    <a:pt x="1" y="35652"/>
                  </a:cubicBezTo>
                  <a:cubicBezTo>
                    <a:pt x="1513" y="35499"/>
                    <a:pt x="3838" y="33453"/>
                    <a:pt x="5185" y="32551"/>
                  </a:cubicBezTo>
                  <a:cubicBezTo>
                    <a:pt x="7091" y="31306"/>
                    <a:pt x="8946" y="29997"/>
                    <a:pt x="10776" y="28625"/>
                  </a:cubicBezTo>
                  <a:cubicBezTo>
                    <a:pt x="14423" y="25893"/>
                    <a:pt x="17904" y="22945"/>
                    <a:pt x="21208" y="19806"/>
                  </a:cubicBezTo>
                  <a:cubicBezTo>
                    <a:pt x="25096" y="16096"/>
                    <a:pt x="28858" y="11954"/>
                    <a:pt x="30891" y="6922"/>
                  </a:cubicBezTo>
                  <a:cubicBezTo>
                    <a:pt x="31691" y="4965"/>
                    <a:pt x="32149" y="2525"/>
                    <a:pt x="30916" y="1064"/>
                  </a:cubicBezTo>
                  <a:cubicBezTo>
                    <a:pt x="30297" y="327"/>
                    <a:pt x="29353" y="0"/>
                    <a:pt x="28367"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grpSp>
          <p:nvGrpSpPr>
            <p:cNvPr id="46" name="Google Shape;948;p34">
              <a:extLst>
                <a:ext uri="{FF2B5EF4-FFF2-40B4-BE49-F238E27FC236}">
                  <a16:creationId xmlns:a16="http://schemas.microsoft.com/office/drawing/2014/main" id="{0F8EBE0F-752D-474D-9B37-07779B3FBCC6}"/>
                </a:ext>
              </a:extLst>
            </p:cNvPr>
            <p:cNvGrpSpPr/>
            <p:nvPr/>
          </p:nvGrpSpPr>
          <p:grpSpPr>
            <a:xfrm>
              <a:off x="-100681" y="3394543"/>
              <a:ext cx="887149" cy="926928"/>
              <a:chOff x="359550" y="2686050"/>
              <a:chExt cx="1288525" cy="1346300"/>
            </a:xfrm>
          </p:grpSpPr>
          <p:sp>
            <p:nvSpPr>
              <p:cNvPr id="48" name="Google Shape;949;p34">
                <a:extLst>
                  <a:ext uri="{FF2B5EF4-FFF2-40B4-BE49-F238E27FC236}">
                    <a16:creationId xmlns:a16="http://schemas.microsoft.com/office/drawing/2014/main" id="{C5BE5780-7F80-49BF-BEFA-87EDB6A565EC}"/>
                  </a:ext>
                </a:extLst>
              </p:cNvPr>
              <p:cNvSpPr/>
              <p:nvPr/>
            </p:nvSpPr>
            <p:spPr>
              <a:xfrm>
                <a:off x="359550" y="2777725"/>
                <a:ext cx="523350" cy="1205575"/>
              </a:xfrm>
              <a:custGeom>
                <a:avLst/>
                <a:gdLst/>
                <a:ahLst/>
                <a:cxnLst/>
                <a:rect l="l" t="t" r="r" b="b"/>
                <a:pathLst>
                  <a:path w="20934" h="48223" extrusionOk="0">
                    <a:moveTo>
                      <a:pt x="116" y="0"/>
                    </a:moveTo>
                    <a:cubicBezTo>
                      <a:pt x="86" y="0"/>
                      <a:pt x="57" y="15"/>
                      <a:pt x="41" y="38"/>
                    </a:cubicBezTo>
                    <a:cubicBezTo>
                      <a:pt x="1" y="79"/>
                      <a:pt x="14" y="133"/>
                      <a:pt x="55" y="174"/>
                    </a:cubicBezTo>
                    <a:cubicBezTo>
                      <a:pt x="150" y="255"/>
                      <a:pt x="10149" y="8996"/>
                      <a:pt x="14452" y="23244"/>
                    </a:cubicBezTo>
                    <a:cubicBezTo>
                      <a:pt x="18755" y="37506"/>
                      <a:pt x="20717" y="48033"/>
                      <a:pt x="20744" y="48141"/>
                    </a:cubicBezTo>
                    <a:cubicBezTo>
                      <a:pt x="20744" y="48182"/>
                      <a:pt x="20784" y="48222"/>
                      <a:pt x="20839" y="48222"/>
                    </a:cubicBezTo>
                    <a:lnTo>
                      <a:pt x="20852" y="48209"/>
                    </a:lnTo>
                    <a:cubicBezTo>
                      <a:pt x="20893" y="48209"/>
                      <a:pt x="20933" y="48155"/>
                      <a:pt x="20920" y="48101"/>
                    </a:cubicBezTo>
                    <a:cubicBezTo>
                      <a:pt x="20906" y="48006"/>
                      <a:pt x="18931" y="37479"/>
                      <a:pt x="14628" y="23190"/>
                    </a:cubicBezTo>
                    <a:cubicBezTo>
                      <a:pt x="10325" y="8915"/>
                      <a:pt x="271" y="106"/>
                      <a:pt x="177" y="25"/>
                    </a:cubicBezTo>
                    <a:cubicBezTo>
                      <a:pt x="160" y="8"/>
                      <a:pt x="138" y="0"/>
                      <a:pt x="116" y="0"/>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49" name="Google Shape;950;p34">
                <a:extLst>
                  <a:ext uri="{FF2B5EF4-FFF2-40B4-BE49-F238E27FC236}">
                    <a16:creationId xmlns:a16="http://schemas.microsoft.com/office/drawing/2014/main" id="{339680D3-097D-46C0-979D-FFE46358DF0E}"/>
                  </a:ext>
                </a:extLst>
              </p:cNvPr>
              <p:cNvSpPr/>
              <p:nvPr/>
            </p:nvSpPr>
            <p:spPr>
              <a:xfrm>
                <a:off x="894700" y="2686050"/>
                <a:ext cx="324450" cy="1324650"/>
              </a:xfrm>
              <a:custGeom>
                <a:avLst/>
                <a:gdLst/>
                <a:ahLst/>
                <a:cxnLst/>
                <a:rect l="l" t="t" r="r" b="b"/>
                <a:pathLst>
                  <a:path w="12978" h="52986" extrusionOk="0">
                    <a:moveTo>
                      <a:pt x="12865" y="0"/>
                    </a:moveTo>
                    <a:cubicBezTo>
                      <a:pt x="12827" y="0"/>
                      <a:pt x="12794" y="23"/>
                      <a:pt x="12774" y="52"/>
                    </a:cubicBezTo>
                    <a:cubicBezTo>
                      <a:pt x="5116" y="16668"/>
                      <a:pt x="772" y="34610"/>
                      <a:pt x="1" y="52891"/>
                    </a:cubicBezTo>
                    <a:cubicBezTo>
                      <a:pt x="1" y="52931"/>
                      <a:pt x="41" y="52985"/>
                      <a:pt x="96" y="52985"/>
                    </a:cubicBezTo>
                    <a:cubicBezTo>
                      <a:pt x="150" y="52985"/>
                      <a:pt x="190" y="52931"/>
                      <a:pt x="190" y="52891"/>
                    </a:cubicBezTo>
                    <a:cubicBezTo>
                      <a:pt x="962" y="34637"/>
                      <a:pt x="5305" y="16722"/>
                      <a:pt x="12950" y="133"/>
                    </a:cubicBezTo>
                    <a:cubicBezTo>
                      <a:pt x="12977" y="92"/>
                      <a:pt x="12950" y="25"/>
                      <a:pt x="12910" y="11"/>
                    </a:cubicBezTo>
                    <a:cubicBezTo>
                      <a:pt x="12894" y="4"/>
                      <a:pt x="12879" y="0"/>
                      <a:pt x="12865" y="0"/>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sp>
            <p:nvSpPr>
              <p:cNvPr id="50" name="Google Shape;951;p34">
                <a:extLst>
                  <a:ext uri="{FF2B5EF4-FFF2-40B4-BE49-F238E27FC236}">
                    <a16:creationId xmlns:a16="http://schemas.microsoft.com/office/drawing/2014/main" id="{9742DA29-33F5-452D-85C3-6DAF9A1916B2}"/>
                  </a:ext>
                </a:extLst>
              </p:cNvPr>
              <p:cNvSpPr/>
              <p:nvPr/>
            </p:nvSpPr>
            <p:spPr>
              <a:xfrm>
                <a:off x="911275" y="3171375"/>
                <a:ext cx="736800" cy="860975"/>
              </a:xfrm>
              <a:custGeom>
                <a:avLst/>
                <a:gdLst/>
                <a:ahLst/>
                <a:cxnLst/>
                <a:rect l="l" t="t" r="r" b="b"/>
                <a:pathLst>
                  <a:path w="29472" h="34439" extrusionOk="0">
                    <a:moveTo>
                      <a:pt x="29376" y="1"/>
                    </a:moveTo>
                    <a:cubicBezTo>
                      <a:pt x="29361" y="1"/>
                      <a:pt x="29347" y="5"/>
                      <a:pt x="29336" y="15"/>
                    </a:cubicBezTo>
                    <a:cubicBezTo>
                      <a:pt x="17821" y="9419"/>
                      <a:pt x="7687" y="21273"/>
                      <a:pt x="14" y="34330"/>
                    </a:cubicBezTo>
                    <a:cubicBezTo>
                      <a:pt x="1" y="34357"/>
                      <a:pt x="14" y="34411"/>
                      <a:pt x="42" y="34425"/>
                    </a:cubicBezTo>
                    <a:cubicBezTo>
                      <a:pt x="55" y="34438"/>
                      <a:pt x="69" y="34438"/>
                      <a:pt x="82" y="34438"/>
                    </a:cubicBezTo>
                    <a:cubicBezTo>
                      <a:pt x="109" y="34438"/>
                      <a:pt x="136" y="34425"/>
                      <a:pt x="150" y="34398"/>
                    </a:cubicBezTo>
                    <a:cubicBezTo>
                      <a:pt x="7808" y="21367"/>
                      <a:pt x="17930" y="9514"/>
                      <a:pt x="29431" y="137"/>
                    </a:cubicBezTo>
                    <a:cubicBezTo>
                      <a:pt x="29458" y="110"/>
                      <a:pt x="29472" y="56"/>
                      <a:pt x="29445" y="29"/>
                    </a:cubicBezTo>
                    <a:cubicBezTo>
                      <a:pt x="29428" y="12"/>
                      <a:pt x="29401" y="1"/>
                      <a:pt x="29376" y="1"/>
                    </a:cubicBezTo>
                    <a:close/>
                  </a:path>
                </a:pathLst>
              </a:custGeom>
              <a:solidFill>
                <a:srgbClr val="774C60"/>
              </a:solidFill>
              <a:ln>
                <a:noFill/>
              </a:ln>
            </p:spPr>
            <p:txBody>
              <a:bodyPr spcFirstLastPara="1" wrap="square" lIns="121900" tIns="121900" rIns="121900" bIns="121900" anchor="ctr" anchorCtr="0">
                <a:noAutofit/>
              </a:bodyPr>
              <a:lstStyle/>
              <a:p>
                <a:endParaRPr sz="2533"/>
              </a:p>
            </p:txBody>
          </p:sp>
        </p:grpSp>
        <p:sp>
          <p:nvSpPr>
            <p:cNvPr id="47" name="Google Shape;952;p34">
              <a:extLst>
                <a:ext uri="{FF2B5EF4-FFF2-40B4-BE49-F238E27FC236}">
                  <a16:creationId xmlns:a16="http://schemas.microsoft.com/office/drawing/2014/main" id="{CDBE63B9-1377-4081-A0A8-65EE063F9EF1}"/>
                </a:ext>
              </a:extLst>
            </p:cNvPr>
            <p:cNvSpPr/>
            <p:nvPr/>
          </p:nvSpPr>
          <p:spPr>
            <a:xfrm>
              <a:off x="34167" y="4279395"/>
              <a:ext cx="479707" cy="660726"/>
            </a:xfrm>
            <a:custGeom>
              <a:avLst/>
              <a:gdLst/>
              <a:ahLst/>
              <a:cxnLst/>
              <a:rect l="l" t="t" r="r" b="b"/>
              <a:pathLst>
                <a:path w="27041" h="37245" extrusionOk="0">
                  <a:moveTo>
                    <a:pt x="1" y="1"/>
                  </a:moveTo>
                  <a:lnTo>
                    <a:pt x="4753" y="33661"/>
                  </a:lnTo>
                  <a:cubicBezTo>
                    <a:pt x="5046" y="35770"/>
                    <a:pt x="6062" y="37244"/>
                    <a:pt x="7218" y="37244"/>
                  </a:cubicBezTo>
                  <a:lnTo>
                    <a:pt x="20789" y="37244"/>
                  </a:lnTo>
                  <a:cubicBezTo>
                    <a:pt x="21996" y="37244"/>
                    <a:pt x="23038" y="35656"/>
                    <a:pt x="23280" y="33432"/>
                  </a:cubicBezTo>
                  <a:lnTo>
                    <a:pt x="27041" y="1"/>
                  </a:lnTo>
                  <a:close/>
                </a:path>
              </a:pathLst>
            </a:custGeom>
            <a:solidFill>
              <a:schemeClr val="accent2"/>
            </a:solidFill>
            <a:ln>
              <a:noFill/>
            </a:ln>
          </p:spPr>
          <p:txBody>
            <a:bodyPr spcFirstLastPara="1" wrap="square" lIns="121900" tIns="121900" rIns="121900" bIns="121900" anchor="ctr" anchorCtr="0">
              <a:noAutofit/>
            </a:bodyPr>
            <a:lstStyle/>
            <a:p>
              <a:endParaRPr sz="2533" dirty="0"/>
            </a:p>
          </p:txBody>
        </p:sp>
      </p:grpSp>
      <p:sp>
        <p:nvSpPr>
          <p:cNvPr id="1400" name="Google Shape;1400;p39"/>
          <p:cNvSpPr txBox="1">
            <a:spLocks noGrp="1"/>
          </p:cNvSpPr>
          <p:nvPr>
            <p:ph type="title" idx="4"/>
          </p:nvPr>
        </p:nvSpPr>
        <p:spPr>
          <a:prstGeom prst="rect">
            <a:avLst/>
          </a:prstGeom>
        </p:spPr>
        <p:txBody>
          <a:bodyPr spcFirstLastPara="1" vert="horz" wrap="square" lIns="121900" tIns="121900" rIns="121900" bIns="121900" rtlCol="0" anchor="t" anchorCtr="0">
            <a:noAutofit/>
          </a:bodyPr>
          <a:lstStyle/>
          <a:p>
            <a:r>
              <a:rPr lang="id-ID" dirty="0"/>
              <a:t>Sindroma Geriatri</a:t>
            </a:r>
          </a:p>
        </p:txBody>
      </p:sp>
      <p:grpSp>
        <p:nvGrpSpPr>
          <p:cNvPr id="4" name="Group 3">
            <a:extLst>
              <a:ext uri="{FF2B5EF4-FFF2-40B4-BE49-F238E27FC236}">
                <a16:creationId xmlns:a16="http://schemas.microsoft.com/office/drawing/2014/main" id="{CA8F30E9-F759-4875-8011-FF0F2C58714F}"/>
              </a:ext>
            </a:extLst>
          </p:cNvPr>
          <p:cNvGrpSpPr/>
          <p:nvPr/>
        </p:nvGrpSpPr>
        <p:grpSpPr>
          <a:xfrm>
            <a:off x="1312031" y="2021386"/>
            <a:ext cx="9577893" cy="3852573"/>
            <a:chOff x="871355" y="1563716"/>
            <a:chExt cx="7559545" cy="3040719"/>
          </a:xfrm>
        </p:grpSpPr>
        <p:sp>
          <p:nvSpPr>
            <p:cNvPr id="11" name="TextBox 10">
              <a:extLst>
                <a:ext uri="{FF2B5EF4-FFF2-40B4-BE49-F238E27FC236}">
                  <a16:creationId xmlns:a16="http://schemas.microsoft.com/office/drawing/2014/main" id="{4C59F589-8459-4FF9-8ED8-AE9B36464357}"/>
                </a:ext>
              </a:extLst>
            </p:cNvPr>
            <p:cNvSpPr txBox="1"/>
            <p:nvPr/>
          </p:nvSpPr>
          <p:spPr>
            <a:xfrm>
              <a:off x="3160829" y="4223912"/>
              <a:ext cx="2161421" cy="380523"/>
            </a:xfrm>
            <a:prstGeom prst="rect">
              <a:avLst/>
            </a:prstGeom>
            <a:noFill/>
          </p:spPr>
          <p:txBody>
            <a:bodyPr wrap="none" rtlCol="0">
              <a:spAutoFit/>
            </a:bodyPr>
            <a:lstStyle/>
            <a:p>
              <a:pPr algn="ctr"/>
              <a:r>
                <a:rPr lang="en-US" sz="2533" dirty="0">
                  <a:latin typeface="Catamaran" panose="020B0604020202020204" charset="0"/>
                  <a:cs typeface="Catamaran" panose="020B0604020202020204" charset="0"/>
                </a:rPr>
                <a:t>Elder Mistreatment</a:t>
              </a:r>
              <a:endParaRPr lang="id-ID" sz="2533" dirty="0">
                <a:latin typeface="Catamaran" panose="020B0604020202020204" charset="0"/>
                <a:cs typeface="Catamaran" panose="020B0604020202020204" charset="0"/>
              </a:endParaRPr>
            </a:p>
          </p:txBody>
        </p:sp>
        <p:sp>
          <p:nvSpPr>
            <p:cNvPr id="15" name="TextBox 14">
              <a:extLst>
                <a:ext uri="{FF2B5EF4-FFF2-40B4-BE49-F238E27FC236}">
                  <a16:creationId xmlns:a16="http://schemas.microsoft.com/office/drawing/2014/main" id="{36BE3234-8F79-4D5C-B364-5CA88B453527}"/>
                </a:ext>
              </a:extLst>
            </p:cNvPr>
            <p:cNvSpPr txBox="1"/>
            <p:nvPr/>
          </p:nvSpPr>
          <p:spPr>
            <a:xfrm>
              <a:off x="6156456" y="4223912"/>
              <a:ext cx="1733529" cy="380523"/>
            </a:xfrm>
            <a:prstGeom prst="rect">
              <a:avLst/>
            </a:prstGeom>
            <a:noFill/>
          </p:spPr>
          <p:txBody>
            <a:bodyPr wrap="none" rtlCol="0">
              <a:spAutoFit/>
            </a:bodyPr>
            <a:lstStyle/>
            <a:p>
              <a:pPr algn="ctr"/>
              <a:r>
                <a:rPr lang="en-US" sz="2533" dirty="0">
                  <a:latin typeface="Catamaran" panose="020B0604020202020204" charset="0"/>
                  <a:cs typeface="Catamaran" panose="020B0604020202020204" charset="0"/>
                </a:rPr>
                <a:t>Pressure Ulcers</a:t>
              </a:r>
              <a:endParaRPr lang="id-ID" sz="2533" dirty="0">
                <a:latin typeface="Catamaran" panose="020B0604020202020204" charset="0"/>
                <a:cs typeface="Catamaran" panose="020B0604020202020204" charset="0"/>
              </a:endParaRPr>
            </a:p>
          </p:txBody>
        </p:sp>
        <p:pic>
          <p:nvPicPr>
            <p:cNvPr id="3074" name="Picture 2" descr="6 Signs of Elder Abuse - How You Can Help - Colten Adult Care">
              <a:extLst>
                <a:ext uri="{FF2B5EF4-FFF2-40B4-BE49-F238E27FC236}">
                  <a16:creationId xmlns:a16="http://schemas.microsoft.com/office/drawing/2014/main" id="{2F0E3B1F-0BBD-4119-977E-6488CFC362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332"/>
            <a:stretch/>
          </p:blipFill>
          <p:spPr bwMode="auto">
            <a:xfrm>
              <a:off x="3045947" y="1563716"/>
              <a:ext cx="2391186" cy="254052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ECB0C181-EA87-4C6E-9761-AA0E374935AF}"/>
                </a:ext>
              </a:extLst>
            </p:cNvPr>
            <p:cNvGrpSpPr/>
            <p:nvPr/>
          </p:nvGrpSpPr>
          <p:grpSpPr>
            <a:xfrm>
              <a:off x="5625777" y="1563716"/>
              <a:ext cx="2805123" cy="2540520"/>
              <a:chOff x="4487665" y="1519812"/>
              <a:chExt cx="3602293" cy="3052562"/>
            </a:xfrm>
          </p:grpSpPr>
          <p:pic>
            <p:nvPicPr>
              <p:cNvPr id="3076" name="Picture 4" descr="Pressure Ulcer Images – Browse 1,207 Stock Photos, Vectors, and Video |  Adobe Stock">
                <a:extLst>
                  <a:ext uri="{FF2B5EF4-FFF2-40B4-BE49-F238E27FC236}">
                    <a16:creationId xmlns:a16="http://schemas.microsoft.com/office/drawing/2014/main" id="{8A0FBA4B-A40D-40A3-9376-27CFD14B5D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19" t="5714" r="26830" b="34524"/>
              <a:stretch/>
            </p:blipFill>
            <p:spPr bwMode="auto">
              <a:xfrm>
                <a:off x="4487665" y="2777308"/>
                <a:ext cx="3602293" cy="179506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edsores Pressure Ulcers Injuries Skin Underlying Stock Vector (Royalty  Free) 1572493846">
                <a:extLst>
                  <a:ext uri="{FF2B5EF4-FFF2-40B4-BE49-F238E27FC236}">
                    <a16:creationId xmlns:a16="http://schemas.microsoft.com/office/drawing/2014/main" id="{EB4D13CB-2815-4D24-866B-9D4AC7BFAE1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95" t="4245" r="4782" b="26735"/>
              <a:stretch/>
            </p:blipFill>
            <p:spPr bwMode="auto">
              <a:xfrm>
                <a:off x="4489409" y="1519812"/>
                <a:ext cx="3600549" cy="1257495"/>
              </a:xfrm>
              <a:prstGeom prst="rect">
                <a:avLst/>
              </a:prstGeom>
              <a:noFill/>
              <a:extLst>
                <a:ext uri="{909E8E84-426E-40DD-AFC4-6F175D3DCCD1}">
                  <a14:hiddenFill xmlns:a14="http://schemas.microsoft.com/office/drawing/2010/main">
                    <a:solidFill>
                      <a:srgbClr val="FFFFFF"/>
                    </a:solidFill>
                  </a14:hiddenFill>
                </a:ext>
              </a:extLst>
            </p:spPr>
          </p:pic>
        </p:grpSp>
        <p:pic>
          <p:nvPicPr>
            <p:cNvPr id="3080" name="Picture 8" descr="Insomnia Illustrations, Royalty-Free Vector Graphics &amp; Clip Art - iStock">
              <a:extLst>
                <a:ext uri="{FF2B5EF4-FFF2-40B4-BE49-F238E27FC236}">
                  <a16:creationId xmlns:a16="http://schemas.microsoft.com/office/drawing/2014/main" id="{1BD61FBE-DA14-4F25-A611-CA9BD011876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691" t="6772" r="7018" b="4376"/>
            <a:stretch/>
          </p:blipFill>
          <p:spPr bwMode="auto">
            <a:xfrm>
              <a:off x="871355" y="1563716"/>
              <a:ext cx="1984590" cy="254052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84673854-6106-4F9C-842A-E6E60D2A6000}"/>
                </a:ext>
              </a:extLst>
            </p:cNvPr>
            <p:cNvSpPr txBox="1"/>
            <p:nvPr/>
          </p:nvSpPr>
          <p:spPr>
            <a:xfrm>
              <a:off x="946761" y="4221633"/>
              <a:ext cx="1801699" cy="380523"/>
            </a:xfrm>
            <a:prstGeom prst="rect">
              <a:avLst/>
            </a:prstGeom>
            <a:noFill/>
          </p:spPr>
          <p:txBody>
            <a:bodyPr wrap="none" rtlCol="0">
              <a:spAutoFit/>
            </a:bodyPr>
            <a:lstStyle/>
            <a:p>
              <a:pPr algn="ctr"/>
              <a:r>
                <a:rPr lang="en-US" sz="2533" dirty="0" err="1">
                  <a:latin typeface="Catamaran" panose="020B0604020202020204" charset="0"/>
                  <a:cs typeface="Catamaran" panose="020B0604020202020204" charset="0"/>
                </a:rPr>
                <a:t>Gangguan</a:t>
              </a:r>
              <a:r>
                <a:rPr lang="en-US" sz="2533" dirty="0">
                  <a:latin typeface="Catamaran" panose="020B0604020202020204" charset="0"/>
                  <a:cs typeface="Catamaran" panose="020B0604020202020204" charset="0"/>
                </a:rPr>
                <a:t> </a:t>
              </a:r>
              <a:r>
                <a:rPr lang="en-US" sz="2533" dirty="0" err="1">
                  <a:latin typeface="Catamaran" panose="020B0604020202020204" charset="0"/>
                  <a:cs typeface="Catamaran" panose="020B0604020202020204" charset="0"/>
                </a:rPr>
                <a:t>Tidur</a:t>
              </a:r>
              <a:endParaRPr lang="id-ID" sz="2533" dirty="0">
                <a:latin typeface="Catamaran" panose="020B0604020202020204" charset="0"/>
                <a:cs typeface="Catamaran" panose="020B0604020202020204" charset="0"/>
              </a:endParaRPr>
            </a:p>
          </p:txBody>
        </p:sp>
      </p:grpSp>
    </p:spTree>
    <p:extLst>
      <p:ext uri="{BB962C8B-B14F-4D97-AF65-F5344CB8AC3E}">
        <p14:creationId xmlns:p14="http://schemas.microsoft.com/office/powerpoint/2010/main" val="1050104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sp>
        <p:nvSpPr>
          <p:cNvPr id="3" name="Subtitle 2">
            <a:extLst>
              <a:ext uri="{FF2B5EF4-FFF2-40B4-BE49-F238E27FC236}">
                <a16:creationId xmlns:a16="http://schemas.microsoft.com/office/drawing/2014/main" id="{40FF44B1-3F62-48A7-A96F-E746B4E187EB}"/>
              </a:ext>
            </a:extLst>
          </p:cNvPr>
          <p:cNvSpPr>
            <a:spLocks noGrp="1"/>
          </p:cNvSpPr>
          <p:nvPr>
            <p:ph type="subTitle" idx="1"/>
          </p:nvPr>
        </p:nvSpPr>
        <p:spPr>
          <a:xfrm>
            <a:off x="525704" y="2517967"/>
            <a:ext cx="3633392" cy="2430880"/>
          </a:xfrm>
        </p:spPr>
        <p:txBody>
          <a:bodyPr numCol="1"/>
          <a:lstStyle/>
          <a:p>
            <a:pPr marL="0" indent="0" algn="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mmobility </a:t>
            </a:r>
          </a:p>
          <a:p>
            <a:pPr marL="0" indent="0" algn="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nstability </a:t>
            </a:r>
          </a:p>
          <a:p>
            <a:pPr marL="0" indent="0" algn="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ntellectual impairment</a:t>
            </a:r>
          </a:p>
          <a:p>
            <a:pPr marL="0" indent="0" algn="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ncontinence</a:t>
            </a:r>
          </a:p>
          <a:p>
            <a:pPr marL="0" indent="0" algn="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solation</a:t>
            </a:r>
          </a:p>
          <a:p>
            <a:pPr marL="0" indent="0" algn="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mpotence</a:t>
            </a:r>
          </a:p>
          <a:p>
            <a:pPr marL="0" indent="0" algn="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mmunodeficiency</a:t>
            </a:r>
          </a:p>
        </p:txBody>
      </p:sp>
      <p:sp>
        <p:nvSpPr>
          <p:cNvPr id="1400" name="Google Shape;1400;p39"/>
          <p:cNvSpPr txBox="1">
            <a:spLocks noGrp="1"/>
          </p:cNvSpPr>
          <p:nvPr>
            <p:ph type="title" idx="4"/>
          </p:nvPr>
        </p:nvSpPr>
        <p:spPr>
          <a:prstGeom prst="rect">
            <a:avLst/>
          </a:prstGeom>
        </p:spPr>
        <p:txBody>
          <a:bodyPr spcFirstLastPara="1" vert="horz" wrap="square" lIns="121900" tIns="121900" rIns="121900" bIns="121900" rtlCol="0" anchor="t" anchorCtr="0">
            <a:noAutofit/>
          </a:bodyPr>
          <a:lstStyle/>
          <a:p>
            <a:r>
              <a:rPr lang="en" dirty="0"/>
              <a:t>14 I</a:t>
            </a:r>
            <a:endParaRPr dirty="0"/>
          </a:p>
        </p:txBody>
      </p:sp>
      <p:sp>
        <p:nvSpPr>
          <p:cNvPr id="5" name="TextBox 4">
            <a:extLst>
              <a:ext uri="{FF2B5EF4-FFF2-40B4-BE49-F238E27FC236}">
                <a16:creationId xmlns:a16="http://schemas.microsoft.com/office/drawing/2014/main" id="{181146D2-9617-4607-BC2A-428B9C6F86B1}"/>
              </a:ext>
            </a:extLst>
          </p:cNvPr>
          <p:cNvSpPr txBox="1"/>
          <p:nvPr/>
        </p:nvSpPr>
        <p:spPr>
          <a:xfrm>
            <a:off x="7790864" y="2122710"/>
            <a:ext cx="4401136" cy="3662541"/>
          </a:xfrm>
          <a:prstGeom prst="rect">
            <a:avLst/>
          </a:prstGeom>
          <a:noFill/>
        </p:spPr>
        <p:txBody>
          <a:bodyPr wrap="square">
            <a:spAutoFit/>
          </a:bodyPr>
          <a:lstStyle/>
          <a:p>
            <a:pP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nfection</a:t>
            </a:r>
          </a:p>
          <a:p>
            <a:pP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nanition</a:t>
            </a:r>
          </a:p>
          <a:p>
            <a:pP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mpaction</a:t>
            </a:r>
          </a:p>
          <a:p>
            <a:pP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nsomnia</a:t>
            </a:r>
          </a:p>
          <a:p>
            <a:pP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atrogenic</a:t>
            </a:r>
          </a:p>
          <a:p>
            <a:pPr>
              <a:spcAft>
                <a:spcPts val="800"/>
              </a:spcAft>
            </a:pPr>
            <a:r>
              <a:rPr lang="en-US" sz="2400" b="1" dirty="0">
                <a:latin typeface="Catamaran" panose="020B0604020202020204" charset="0"/>
                <a:cs typeface="Catamaran" panose="020B0604020202020204" charset="0"/>
              </a:rPr>
              <a:t>I</a:t>
            </a:r>
            <a:r>
              <a:rPr lang="en-US" sz="2400" dirty="0">
                <a:latin typeface="Catamaran" panose="020B0604020202020204" charset="0"/>
                <a:cs typeface="Catamaran" panose="020B0604020202020204" charset="0"/>
              </a:rPr>
              <a:t>mpairment of hearing, vision and smell</a:t>
            </a:r>
          </a:p>
          <a:p>
            <a:pPr>
              <a:spcAft>
                <a:spcPts val="800"/>
              </a:spcAft>
            </a:pPr>
            <a:r>
              <a:rPr lang="en-US" sz="2400" b="1" dirty="0" err="1">
                <a:latin typeface="Catamaran" panose="020B0604020202020204" charset="0"/>
                <a:cs typeface="Catamaran" panose="020B0604020202020204" charset="0"/>
              </a:rPr>
              <a:t>I</a:t>
            </a:r>
            <a:r>
              <a:rPr lang="en-US" sz="2400" dirty="0" err="1">
                <a:latin typeface="Catamaran" panose="020B0604020202020204" charset="0"/>
                <a:cs typeface="Catamaran" panose="020B0604020202020204" charset="0"/>
              </a:rPr>
              <a:t>mpecunity</a:t>
            </a:r>
            <a:endParaRPr lang="en-US" sz="2400" dirty="0">
              <a:latin typeface="Catamaran" panose="020B0604020202020204" charset="0"/>
              <a:cs typeface="Catamaran" panose="020B0604020202020204" charset="0"/>
            </a:endParaRPr>
          </a:p>
        </p:txBody>
      </p:sp>
      <p:pic>
        <p:nvPicPr>
          <p:cNvPr id="4098" name="Picture 2" descr="Respect To Elders Png - Elderly Vector Transparent PNG - 660x797 - Free  Download on NicePNG">
            <a:extLst>
              <a:ext uri="{FF2B5EF4-FFF2-40B4-BE49-F238E27FC236}">
                <a16:creationId xmlns:a16="http://schemas.microsoft.com/office/drawing/2014/main" id="{ACC96747-55CE-4B62-B9A5-24F93B04678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685" b="94574" l="10000" r="90000">
                        <a14:foregroundMark x1="27683" y1="44444" x2="30488" y2="87339"/>
                        <a14:foregroundMark x1="30488" y1="87339" x2="30732" y2="87468"/>
                        <a14:foregroundMark x1="26707" y1="53359" x2="26341" y2="91990"/>
                        <a14:foregroundMark x1="74634" y1="54780" x2="69512" y2="74935"/>
                        <a14:foregroundMark x1="69512" y1="74935" x2="69756" y2="82041"/>
                        <a14:foregroundMark x1="76585" y1="80620" x2="77561" y2="91473"/>
                        <a14:foregroundMark x1="74024" y1="93282" x2="76585" y2="92377"/>
                        <a14:foregroundMark x1="70854" y1="91860" x2="70854" y2="93669"/>
                        <a14:foregroundMark x1="78537" y1="90956" x2="78049" y2="94574"/>
                        <a14:foregroundMark x1="77927" y1="65245" x2="66098" y2="20026"/>
                        <a14:foregroundMark x1="66098" y1="20026" x2="62317" y2="11628"/>
                        <a14:foregroundMark x1="62317" y1="11628" x2="61341" y2="11240"/>
                        <a14:foregroundMark x1="74390" y1="29845" x2="74390" y2="29845"/>
                        <a14:foregroundMark x1="67439" y1="37339" x2="68293" y2="47804"/>
                        <a14:foregroundMark x1="68293" y1="47804" x2="68537" y2="48062"/>
                        <a14:foregroundMark x1="61098" y1="54780" x2="54634" y2="52972"/>
                        <a14:foregroundMark x1="64756" y1="10465" x2="72683" y2="23385"/>
                        <a14:foregroundMark x1="57805" y1="11370" x2="67805" y2="8915"/>
                        <a14:foregroundMark x1="67805" y1="8915" x2="70366" y2="14599"/>
                        <a14:foregroundMark x1="24268" y1="11370" x2="33537" y2="13049"/>
                        <a14:foregroundMark x1="33537" y1="13049" x2="27805" y2="21447"/>
                        <a14:foregroundMark x1="27805" y1="21447" x2="25610" y2="27907"/>
                        <a14:foregroundMark x1="27317" y1="5685" x2="31220" y2="5943"/>
                        <a14:foregroundMark x1="35488" y1="9819" x2="36463" y2="12145"/>
                        <a14:foregroundMark x1="24634" y1="26227" x2="28902" y2="28941"/>
                        <a14:foregroundMark x1="25122" y1="27261" x2="25000" y2="30103"/>
                        <a14:foregroundMark x1="24024" y1="26873" x2="22805" y2="25452"/>
                        <a14:foregroundMark x1="22195" y1="24677" x2="25976" y2="25323"/>
                        <a14:foregroundMark x1="26463" y1="26744" x2="30976" y2="28682"/>
                        <a14:foregroundMark x1="27805" y1="26098" x2="31220" y2="28553"/>
                        <a14:foregroundMark x1="29756" y1="50775" x2="30854" y2="54393"/>
                        <a14:foregroundMark x1="36098" y1="51680" x2="39634" y2="61111"/>
                        <a14:foregroundMark x1="39634" y1="61111" x2="40122" y2="65375"/>
                        <a14:foregroundMark x1="30488" y1="81654" x2="39268" y2="81654"/>
                        <a14:foregroundMark x1="39268" y1="81654" x2="41463" y2="81395"/>
                        <a14:foregroundMark x1="39634" y1="64729" x2="42561" y2="90181"/>
                        <a14:foregroundMark x1="39146" y1="50258" x2="43537" y2="51292"/>
                        <a14:foregroundMark x1="38659" y1="49742" x2="41707" y2="51163"/>
                        <a14:foregroundMark x1="64268" y1="34238" x2="65000" y2="54005"/>
                        <a14:foregroundMark x1="64878" y1="68992" x2="66585" y2="77649"/>
                        <a14:foregroundMark x1="36098" y1="13307" x2="36220" y2="15633"/>
                        <a14:foregroundMark x1="15854" y1="91602" x2="21220" y2="93411"/>
                        <a14:foregroundMark x1="27683" y1="90956" x2="33293" y2="92894"/>
                        <a14:foregroundMark x1="25732" y1="92506" x2="26098" y2="93411"/>
                        <a14:foregroundMark x1="41098" y1="90827" x2="43537" y2="93152"/>
                        <a14:foregroundMark x1="49390" y1="90827" x2="51585" y2="91214"/>
                        <a14:backgroundMark x1="9634" y1="6202" x2="5854" y2="97804"/>
                        <a14:backgroundMark x1="5854" y1="97804" x2="7073" y2="99354"/>
                        <a14:backgroundMark x1="6341" y1="3876" x2="8537" y2="92119"/>
                      </a14:backgroundRemoval>
                    </a14:imgEffect>
                  </a14:imgLayer>
                </a14:imgProps>
              </a:ext>
              <a:ext uri="{28A0092B-C50C-407E-A947-70E740481C1C}">
                <a14:useLocalDpi xmlns:a14="http://schemas.microsoft.com/office/drawing/2010/main" val="0"/>
              </a:ext>
            </a:extLst>
          </a:blip>
          <a:srcRect l="9408" r="12980"/>
          <a:stretch/>
        </p:blipFill>
        <p:spPr bwMode="auto">
          <a:xfrm>
            <a:off x="4401138" y="1763094"/>
            <a:ext cx="3240573" cy="3940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548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3446" r="-3446"/>
          <a:stretch>
            <a:fillRect/>
          </a:stretch>
        </p:blipFill>
        <p:spPr>
          <a:xfrm>
            <a:off x="1981200" y="1234905"/>
            <a:ext cx="8229600" cy="4525963"/>
          </a:xfrm>
        </p:spPr>
      </p:pic>
      <p:sp>
        <p:nvSpPr>
          <p:cNvPr id="5" name="Rectangle 4"/>
          <p:cNvSpPr/>
          <p:nvPr/>
        </p:nvSpPr>
        <p:spPr>
          <a:xfrm>
            <a:off x="5472989" y="5966505"/>
            <a:ext cx="4737811" cy="5392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err="1"/>
              <a:t>Hazzard’s</a:t>
            </a:r>
            <a:r>
              <a:rPr lang="en-US" sz="1400" dirty="0"/>
              <a:t> Geriatric Medicine and Gerontology. 6th ed. New York: </a:t>
            </a:r>
            <a:r>
              <a:rPr lang="en-US" sz="1400" dirty="0" err="1"/>
              <a:t>Mc</a:t>
            </a:r>
            <a:r>
              <a:rPr lang="en-US" sz="1400" dirty="0"/>
              <a:t> </a:t>
            </a:r>
            <a:r>
              <a:rPr lang="en-US" sz="1400" dirty="0" err="1"/>
              <a:t>Graw</a:t>
            </a:r>
            <a:r>
              <a:rPr lang="en-US" sz="1400" dirty="0"/>
              <a:t> Hill; 2009.p.141-52.</a:t>
            </a:r>
          </a:p>
        </p:txBody>
      </p:sp>
    </p:spTree>
    <p:extLst>
      <p:ext uri="{BB962C8B-B14F-4D97-AF65-F5344CB8AC3E}">
        <p14:creationId xmlns:p14="http://schemas.microsoft.com/office/powerpoint/2010/main" val="332665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9"/>
          <p:cNvSpPr txBox="1">
            <a:spLocks noGrp="1"/>
          </p:cNvSpPr>
          <p:nvPr>
            <p:ph type="title"/>
          </p:nvPr>
        </p:nvSpPr>
        <p:spPr>
          <a:xfrm>
            <a:off x="618031" y="609027"/>
            <a:ext cx="5704000" cy="1147600"/>
          </a:xfrm>
          <a:prstGeom prst="rect">
            <a:avLst/>
          </a:prstGeom>
        </p:spPr>
        <p:txBody>
          <a:bodyPr spcFirstLastPara="1" vert="horz" wrap="square" lIns="121900" tIns="121900" rIns="121900" bIns="121900" rtlCol="0" anchor="t" anchorCtr="0">
            <a:noAutofit/>
          </a:bodyPr>
          <a:lstStyle/>
          <a:p>
            <a:pPr lvl="0"/>
            <a:r>
              <a:rPr lang="en-ID" dirty="0">
                <a:solidFill>
                  <a:srgbClr val="000000"/>
                </a:solidFill>
              </a:rPr>
              <a:t>Frailty Syndrome</a:t>
            </a:r>
            <a:endParaRPr dirty="0"/>
          </a:p>
        </p:txBody>
      </p:sp>
      <p:sp>
        <p:nvSpPr>
          <p:cNvPr id="212" name="Google Shape;212;p39"/>
          <p:cNvSpPr txBox="1">
            <a:spLocks noGrp="1"/>
          </p:cNvSpPr>
          <p:nvPr>
            <p:ph type="subTitle" idx="1"/>
          </p:nvPr>
        </p:nvSpPr>
        <p:spPr>
          <a:xfrm>
            <a:off x="1237676" y="1906505"/>
            <a:ext cx="9950277" cy="1822812"/>
          </a:xfrm>
          <a:prstGeom prst="rect">
            <a:avLst/>
          </a:prstGeom>
        </p:spPr>
        <p:style>
          <a:lnRef idx="2">
            <a:schemeClr val="accent2"/>
          </a:lnRef>
          <a:fillRef idx="1">
            <a:schemeClr val="lt1"/>
          </a:fillRef>
          <a:effectRef idx="0">
            <a:schemeClr val="accent2"/>
          </a:effectRef>
          <a:fontRef idx="minor">
            <a:schemeClr val="dk1"/>
          </a:fontRef>
        </p:style>
        <p:txBody>
          <a:bodyPr spcFirstLastPara="1" vert="horz" wrap="square" lIns="121900" tIns="121900" rIns="121900" bIns="121900" rtlCol="0" anchor="t" anchorCtr="0">
            <a:noAutofit/>
          </a:bodyPr>
          <a:lstStyle/>
          <a:p>
            <a:pPr marL="0" indent="0">
              <a:spcAft>
                <a:spcPts val="2133"/>
              </a:spcAft>
            </a:pPr>
            <a:r>
              <a:rPr lang="en-US" sz="2533" b="1" i="1" dirty="0">
                <a:latin typeface="+mn-lt"/>
              </a:rPr>
              <a:t>“</a:t>
            </a:r>
            <a:r>
              <a:rPr lang="en-US" sz="2533" b="1" dirty="0">
                <a:latin typeface="+mn-lt"/>
              </a:rPr>
              <a:t>sindrom biologis </a:t>
            </a:r>
            <a:r>
              <a:rPr lang="en-US" sz="2533" b="1" dirty="0">
                <a:solidFill>
                  <a:srgbClr val="FF0000"/>
                </a:solidFill>
                <a:latin typeface="+mn-lt"/>
              </a:rPr>
              <a:t>terkait usia</a:t>
            </a:r>
            <a:r>
              <a:rPr lang="en-US" sz="2533" b="1" dirty="0">
                <a:latin typeface="+mn-lt"/>
              </a:rPr>
              <a:t>, berupa penurunan kapasitas fisiologis dan daya tahan terhadap stressor akibat akumulasi penurunan berbagai sistem </a:t>
            </a:r>
            <a:r>
              <a:rPr lang="en-US" sz="2533" b="1" dirty="0" err="1">
                <a:latin typeface="+mn-lt"/>
              </a:rPr>
              <a:t>fisiologik</a:t>
            </a:r>
            <a:r>
              <a:rPr lang="en-US" sz="2533" b="1" dirty="0">
                <a:latin typeface="+mn-lt"/>
              </a:rPr>
              <a:t> tubuh yang berdampak pada terjadinya luaran kesehatan yang buruk.”</a:t>
            </a:r>
          </a:p>
          <a:p>
            <a:pPr marL="0" indent="0">
              <a:spcAft>
                <a:spcPts val="2133"/>
              </a:spcAft>
            </a:pPr>
            <a:endParaRPr sz="2533" dirty="0">
              <a:latin typeface="+mn-lt"/>
            </a:endParaRPr>
          </a:p>
        </p:txBody>
      </p:sp>
      <p:sp>
        <p:nvSpPr>
          <p:cNvPr id="2" name="Rectangle 1"/>
          <p:cNvSpPr/>
          <p:nvPr/>
        </p:nvSpPr>
        <p:spPr>
          <a:xfrm>
            <a:off x="1276708" y="3974789"/>
            <a:ext cx="6096000" cy="2185214"/>
          </a:xfrm>
          <a:prstGeom prst="rect">
            <a:avLst/>
          </a:prstGeom>
        </p:spPr>
        <p:txBody>
          <a:bodyPr>
            <a:spAutoFit/>
          </a:bodyPr>
          <a:lstStyle/>
          <a:p>
            <a:pPr algn="just">
              <a:defRPr/>
            </a:pPr>
            <a:r>
              <a:rPr lang="en-US" sz="2400" b="1" dirty="0">
                <a:latin typeface="Calibri" pitchFamily="34" charset="0"/>
                <a:ea typeface="Cambria" panose="02040503050406030204" pitchFamily="18" charset="0"/>
              </a:rPr>
              <a:t>Konsep </a:t>
            </a:r>
            <a:r>
              <a:rPr lang="en-US" sz="2400" b="1" i="1" dirty="0">
                <a:latin typeface="Calibri" panose="020F0502020204030204" pitchFamily="34" charset="0"/>
                <a:ea typeface="Cambria" panose="02040503050406030204" pitchFamily="18" charset="0"/>
              </a:rPr>
              <a:t>frailty </a:t>
            </a:r>
            <a:r>
              <a:rPr lang="en-US" sz="2400" b="1" dirty="0">
                <a:latin typeface="Calibri" panose="020F0502020204030204" pitchFamily="34" charset="0"/>
                <a:ea typeface="Cambria" panose="02040503050406030204" pitchFamily="18" charset="0"/>
              </a:rPr>
              <a:t>mencakup ranah :</a:t>
            </a:r>
          </a:p>
          <a:p>
            <a:pPr marL="1066773" lvl="1" indent="-457189" algn="just">
              <a:buFont typeface="Wingdings" panose="05000000000000000000" pitchFamily="2" charset="2"/>
              <a:buChar char="ü"/>
              <a:defRPr/>
            </a:pPr>
            <a:r>
              <a:rPr lang="en-US" sz="2400" b="1" dirty="0" err="1">
                <a:solidFill>
                  <a:srgbClr val="FF0000"/>
                </a:solidFill>
                <a:latin typeface="Calibri" panose="020F0502020204030204" pitchFamily="34" charset="0"/>
                <a:ea typeface="Cambria" panose="02040503050406030204" pitchFamily="18" charset="0"/>
              </a:rPr>
              <a:t>Fisis</a:t>
            </a:r>
            <a:r>
              <a:rPr lang="en-US" sz="2400" b="1" dirty="0">
                <a:latin typeface="Calibri" panose="020F0502020204030204" pitchFamily="34" charset="0"/>
                <a:ea typeface="Cambria" panose="02040503050406030204" pitchFamily="18" charset="0"/>
              </a:rPr>
              <a:t> (</a:t>
            </a:r>
            <a:r>
              <a:rPr lang="en-US" sz="2400" b="1" dirty="0" err="1">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aktifitas</a:t>
            </a:r>
            <a:r>
              <a:rPr lang="en-US" sz="2400" b="1"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 </a:t>
            </a:r>
            <a:r>
              <a:rPr lang="en-US" sz="2400" b="1" dirty="0" err="1">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fisis</a:t>
            </a:r>
            <a:r>
              <a:rPr lang="en-US" sz="2400" b="1"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 </a:t>
            </a:r>
            <a:r>
              <a:rPr lang="en-US" sz="2400" b="1" dirty="0" err="1">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mobilitas</a:t>
            </a:r>
            <a:r>
              <a:rPr lang="en-US" sz="2400" b="1"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 </a:t>
            </a:r>
            <a:r>
              <a:rPr lang="en-US" sz="2400" b="1" dirty="0" err="1">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kekuatan</a:t>
            </a:r>
            <a:r>
              <a:rPr lang="en-US" sz="2400" b="1"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 </a:t>
            </a:r>
            <a:r>
              <a:rPr lang="en-US" sz="2400" b="1" dirty="0" err="1">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otot</a:t>
            </a:r>
            <a:r>
              <a:rPr lang="en-US" sz="2400" b="1"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 dan </a:t>
            </a:r>
            <a:r>
              <a:rPr lang="en-US" sz="2400" b="1" dirty="0" err="1">
                <a:effectLst>
                  <a:outerShdw blurRad="38100" dist="38100" dir="2700000" algn="tl">
                    <a:srgbClr val="000000">
                      <a:alpha val="43137"/>
                    </a:srgbClr>
                  </a:outerShdw>
                </a:effectLst>
                <a:latin typeface="Calibri" panose="020F0502020204030204" pitchFamily="34" charset="0"/>
                <a:ea typeface="Cambria" panose="02040503050406030204" pitchFamily="18" charset="0"/>
              </a:rPr>
              <a:t>energi</a:t>
            </a:r>
            <a:r>
              <a:rPr lang="en-US" sz="2400" b="1" dirty="0">
                <a:latin typeface="Calibri" panose="020F0502020204030204" pitchFamily="34" charset="0"/>
                <a:ea typeface="Cambria" panose="02040503050406030204" pitchFamily="18" charset="0"/>
              </a:rPr>
              <a:t>)</a:t>
            </a:r>
          </a:p>
          <a:p>
            <a:pPr marL="1066773" lvl="1" indent="-457189" algn="just">
              <a:buFont typeface="Wingdings" panose="05000000000000000000" pitchFamily="2" charset="2"/>
              <a:buChar char="ü"/>
              <a:defRPr/>
            </a:pPr>
            <a:r>
              <a:rPr lang="en-US" sz="2400" b="1" dirty="0">
                <a:solidFill>
                  <a:srgbClr val="FF0000"/>
                </a:solidFill>
                <a:latin typeface="Calibri" panose="020F0502020204030204" pitchFamily="34" charset="0"/>
                <a:ea typeface="Cambria" panose="02040503050406030204" pitchFamily="18" charset="0"/>
              </a:rPr>
              <a:t>Psikologis</a:t>
            </a:r>
            <a:r>
              <a:rPr lang="en-US" sz="2400" b="1" dirty="0">
                <a:latin typeface="Calibri" panose="020F0502020204030204" pitchFamily="34" charset="0"/>
                <a:ea typeface="Cambria" panose="02040503050406030204" pitchFamily="18" charset="0"/>
              </a:rPr>
              <a:t> (kognitif dan </a:t>
            </a:r>
            <a:r>
              <a:rPr lang="en-US" sz="2400" b="1" i="1" dirty="0">
                <a:latin typeface="Calibri" panose="020F0502020204030204" pitchFamily="34" charset="0"/>
                <a:ea typeface="Cambria" panose="02040503050406030204" pitchFamily="18" charset="0"/>
              </a:rPr>
              <a:t>mood</a:t>
            </a:r>
            <a:r>
              <a:rPr lang="en-US" sz="2400" b="1" dirty="0">
                <a:latin typeface="Calibri" panose="020F0502020204030204" pitchFamily="34" charset="0"/>
                <a:ea typeface="Cambria" panose="02040503050406030204" pitchFamily="18" charset="0"/>
              </a:rPr>
              <a:t>)</a:t>
            </a:r>
          </a:p>
          <a:p>
            <a:pPr marL="1066773" lvl="1" indent="-457189" algn="just">
              <a:buFont typeface="Wingdings" panose="05000000000000000000" pitchFamily="2" charset="2"/>
              <a:buChar char="ü"/>
              <a:defRPr/>
            </a:pPr>
            <a:r>
              <a:rPr lang="en-US" sz="2400" b="1" dirty="0">
                <a:solidFill>
                  <a:srgbClr val="FF0000"/>
                </a:solidFill>
                <a:latin typeface="Calibri" panose="020F0502020204030204" pitchFamily="34" charset="0"/>
                <a:ea typeface="Cambria" panose="02040503050406030204" pitchFamily="18" charset="0"/>
              </a:rPr>
              <a:t>Sosial</a:t>
            </a:r>
            <a:r>
              <a:rPr lang="en-US" sz="2400" b="1" dirty="0">
                <a:latin typeface="Calibri" panose="020F0502020204030204" pitchFamily="34" charset="0"/>
                <a:ea typeface="Cambria" panose="02040503050406030204" pitchFamily="18" charset="0"/>
              </a:rPr>
              <a:t> (</a:t>
            </a:r>
            <a:r>
              <a:rPr lang="en-US" sz="2400" b="1" dirty="0" err="1">
                <a:latin typeface="Calibri" panose="020F0502020204030204" pitchFamily="34" charset="0"/>
                <a:ea typeface="Cambria" panose="02040503050406030204" pitchFamily="18" charset="0"/>
              </a:rPr>
              <a:t>interaksi</a:t>
            </a:r>
            <a:r>
              <a:rPr lang="en-US" sz="2400" b="1" dirty="0">
                <a:latin typeface="Calibri" panose="020F0502020204030204" pitchFamily="34" charset="0"/>
                <a:ea typeface="Cambria" panose="02040503050406030204" pitchFamily="18" charset="0"/>
              </a:rPr>
              <a:t>/</a:t>
            </a:r>
            <a:r>
              <a:rPr lang="en-US" sz="2400" b="1" dirty="0" err="1">
                <a:latin typeface="Calibri" panose="020F0502020204030204" pitchFamily="34" charset="0"/>
                <a:ea typeface="Cambria" panose="02040503050406030204" pitchFamily="18" charset="0"/>
              </a:rPr>
              <a:t>dukungan</a:t>
            </a:r>
            <a:r>
              <a:rPr lang="en-US" sz="2400" b="1" dirty="0">
                <a:latin typeface="Calibri" panose="020F0502020204030204" pitchFamily="34" charset="0"/>
                <a:ea typeface="Cambria" panose="02040503050406030204" pitchFamily="18" charset="0"/>
              </a:rPr>
              <a:t> sosial)</a:t>
            </a:r>
          </a:p>
          <a:p>
            <a:pPr algn="just">
              <a:defRPr/>
            </a:pPr>
            <a:endParaRPr lang="en-US" sz="2400" b="1" baseline="30000" dirty="0">
              <a:latin typeface="Calibri" panose="020F0502020204030204" pitchFamily="34" charset="0"/>
              <a:ea typeface="Cambria" panose="02040503050406030204" pitchFamily="18" charset="0"/>
            </a:endParaRPr>
          </a:p>
        </p:txBody>
      </p:sp>
      <p:sp>
        <p:nvSpPr>
          <p:cNvPr id="5" name="Rectangle 4">
            <a:extLst>
              <a:ext uri="{FF2B5EF4-FFF2-40B4-BE49-F238E27FC236}">
                <a16:creationId xmlns:a16="http://schemas.microsoft.com/office/drawing/2014/main" id="{A4BFE1D6-D0D2-8541-8FC1-CDAAD130BA8D}"/>
              </a:ext>
            </a:extLst>
          </p:cNvPr>
          <p:cNvSpPr>
            <a:spLocks noChangeArrowheads="1"/>
          </p:cNvSpPr>
          <p:nvPr/>
        </p:nvSpPr>
        <p:spPr bwMode="auto">
          <a:xfrm>
            <a:off x="6263342" y="6046943"/>
            <a:ext cx="59286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algn="r" eaLnBrk="1" hangingPunct="1">
              <a:defRPr/>
            </a:pPr>
            <a:r>
              <a:rPr lang="id-ID" sz="1600" dirty="0">
                <a:latin typeface="Tahoma" panose="020B0604030504040204" pitchFamily="34" charset="0"/>
                <a:cs typeface="Tahoma" panose="020B0604030504040204" pitchFamily="34" charset="0"/>
              </a:rPr>
              <a:t>Fried LP, et al. J Gerontol Med Sci. 2001;56(3): M146-56.</a:t>
            </a:r>
            <a:endParaRPr lang="en-US" sz="1600" dirty="0">
              <a:latin typeface="Tahoma" panose="020B0604030504040204" pitchFamily="34" charset="0"/>
              <a:cs typeface="Tahoma" panose="020B0604030504040204" pitchFamily="34" charset="0"/>
            </a:endParaRPr>
          </a:p>
          <a:p>
            <a:pPr algn="r" eaLnBrk="1" hangingPunct="1">
              <a:defRPr/>
            </a:pPr>
            <a:r>
              <a:rPr lang="id-ID" sz="1600" dirty="0">
                <a:latin typeface="Tahoma" panose="020B0604030504040204" pitchFamily="34" charset="0"/>
                <a:cs typeface="Tahoma" panose="020B0604030504040204" pitchFamily="34" charset="0"/>
              </a:rPr>
              <a:t>Rockwood K, Drugs Aging. 2000;17:295-302.</a:t>
            </a:r>
            <a:endParaRPr lang="en-US" sz="16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39649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2B804-C367-8444-8783-C229B4F98AD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34F8914-3ED5-0842-B545-2778866B328C}"/>
              </a:ext>
            </a:extLst>
          </p:cNvPr>
          <p:cNvSpPr>
            <a:spLocks noGrp="1"/>
          </p:cNvSpPr>
          <p:nvPr>
            <p:ph type="body" idx="1"/>
          </p:nvPr>
        </p:nvSpPr>
        <p:spPr/>
        <p:txBody>
          <a:bodyPr/>
          <a:lstStyle/>
          <a:p>
            <a:pPr marL="203195" indent="0">
              <a:buNone/>
            </a:pPr>
            <a:endParaRPr lang="en-US" dirty="0"/>
          </a:p>
        </p:txBody>
      </p:sp>
      <p:pic>
        <p:nvPicPr>
          <p:cNvPr id="1026" name="Picture 2" descr="Physical Frailty: ICFSR International Clinical Practice Guidelines for  Identification and Management | SpringerLink">
            <a:extLst>
              <a:ext uri="{FF2B5EF4-FFF2-40B4-BE49-F238E27FC236}">
                <a16:creationId xmlns:a16="http://schemas.microsoft.com/office/drawing/2014/main" id="{DBA2AD8D-1881-4645-A756-BAB5DEA41A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200" y="567267"/>
            <a:ext cx="10007600" cy="5723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472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88A668-1878-9B42-B0F1-92FFBFCDA170}"/>
              </a:ext>
            </a:extLst>
          </p:cNvPr>
          <p:cNvSpPr>
            <a:spLocks noGrp="1"/>
          </p:cNvSpPr>
          <p:nvPr>
            <p:ph type="title"/>
          </p:nvPr>
        </p:nvSpPr>
        <p:spPr/>
        <p:txBody>
          <a:bodyPr/>
          <a:lstStyle/>
          <a:p>
            <a:endParaRPr lang="en-US"/>
          </a:p>
        </p:txBody>
      </p:sp>
      <p:sp>
        <p:nvSpPr>
          <p:cNvPr id="4" name="Footer Placeholder 3">
            <a:extLst>
              <a:ext uri="{FF2B5EF4-FFF2-40B4-BE49-F238E27FC236}">
                <a16:creationId xmlns:a16="http://schemas.microsoft.com/office/drawing/2014/main" id="{802C32B4-02E9-6547-BC16-CAF9766EC3BD}"/>
              </a:ext>
            </a:extLst>
          </p:cNvPr>
          <p:cNvSpPr>
            <a:spLocks noGrp="1"/>
          </p:cNvSpPr>
          <p:nvPr>
            <p:ph type="ftr" sz="quarter" idx="11"/>
          </p:nvPr>
        </p:nvSpPr>
        <p:spPr>
          <a:xfrm>
            <a:off x="0" y="-603448"/>
            <a:ext cx="0" cy="0"/>
          </a:xfrm>
        </p:spPr>
        <p:txBody>
          <a:bodyPr/>
          <a:lstStyle/>
          <a:p>
            <a:r>
              <a:rPr lang="id-ID" sz="1600" dirty="0"/>
              <a:t>  </a:t>
            </a:r>
            <a:endParaRPr lang="en-US" sz="1600" dirty="0"/>
          </a:p>
        </p:txBody>
      </p:sp>
      <p:graphicFrame>
        <p:nvGraphicFramePr>
          <p:cNvPr id="6" name="Table 5"/>
          <p:cNvGraphicFramePr>
            <a:graphicFrameLocks noGrp="1"/>
          </p:cNvGraphicFramePr>
          <p:nvPr/>
        </p:nvGraphicFramePr>
        <p:xfrm>
          <a:off x="1199462" y="1057739"/>
          <a:ext cx="9780607" cy="530819"/>
        </p:xfrm>
        <a:graphic>
          <a:graphicData uri="http://schemas.openxmlformats.org/drawingml/2006/table">
            <a:tbl>
              <a:tblPr firstRow="1" bandRow="1">
                <a:tableStyleId>{0660B408-B3CF-4A94-85FC-2B1E0A45F4A2}</a:tableStyleId>
              </a:tblPr>
              <a:tblGrid>
                <a:gridCol w="2529572">
                  <a:extLst>
                    <a:ext uri="{9D8B030D-6E8A-4147-A177-3AD203B41FA5}">
                      <a16:colId xmlns:a16="http://schemas.microsoft.com/office/drawing/2014/main" val="20000"/>
                    </a:ext>
                  </a:extLst>
                </a:gridCol>
                <a:gridCol w="2360731">
                  <a:extLst>
                    <a:ext uri="{9D8B030D-6E8A-4147-A177-3AD203B41FA5}">
                      <a16:colId xmlns:a16="http://schemas.microsoft.com/office/drawing/2014/main" val="20001"/>
                    </a:ext>
                  </a:extLst>
                </a:gridCol>
                <a:gridCol w="2445152">
                  <a:extLst>
                    <a:ext uri="{9D8B030D-6E8A-4147-A177-3AD203B41FA5}">
                      <a16:colId xmlns:a16="http://schemas.microsoft.com/office/drawing/2014/main" val="20002"/>
                    </a:ext>
                  </a:extLst>
                </a:gridCol>
                <a:gridCol w="2445152">
                  <a:extLst>
                    <a:ext uri="{9D8B030D-6E8A-4147-A177-3AD203B41FA5}">
                      <a16:colId xmlns:a16="http://schemas.microsoft.com/office/drawing/2014/main" val="20003"/>
                    </a:ext>
                  </a:extLst>
                </a:gridCol>
              </a:tblGrid>
              <a:tr h="530819">
                <a:tc>
                  <a:txBody>
                    <a:bodyPr/>
                    <a:lstStyle/>
                    <a:p>
                      <a:pPr algn="ctr"/>
                      <a:r>
                        <a:rPr lang="id-ID" sz="2400" b="1" i="1" baseline="0" dirty="0">
                          <a:solidFill>
                            <a:schemeClr val="bg1"/>
                          </a:solidFill>
                        </a:rPr>
                        <a:t>Aging Process</a:t>
                      </a:r>
                      <a:endParaRPr lang="id-ID" sz="2400" b="1" i="1" dirty="0">
                        <a:solidFill>
                          <a:schemeClr val="bg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id-ID" sz="2400" b="1" i="1" dirty="0">
                          <a:solidFill>
                            <a:schemeClr val="bg1"/>
                          </a:solidFill>
                        </a:rPr>
                        <a:t>Lifestyles</a:t>
                      </a:r>
                      <a:r>
                        <a:rPr lang="id-ID" sz="2400" b="1" i="1" baseline="0" dirty="0">
                          <a:solidFill>
                            <a:schemeClr val="bg1"/>
                          </a:solidFill>
                        </a:rPr>
                        <a:t> </a:t>
                      </a:r>
                      <a:endParaRPr lang="id-ID" sz="2400" b="1" i="1" dirty="0">
                        <a:solidFill>
                          <a:schemeClr val="bg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id-ID" sz="2400" b="1" i="1" dirty="0">
                          <a:solidFill>
                            <a:schemeClr val="bg1"/>
                          </a:solidFill>
                        </a:rPr>
                        <a:t>Diseases</a:t>
                      </a:r>
                      <a:r>
                        <a:rPr lang="id-ID" sz="2400" b="1" i="1" baseline="0" dirty="0">
                          <a:solidFill>
                            <a:schemeClr val="bg1"/>
                          </a:solidFill>
                        </a:rPr>
                        <a:t> </a:t>
                      </a:r>
                      <a:endParaRPr lang="id-ID" sz="2400" b="1" i="1" dirty="0">
                        <a:solidFill>
                          <a:schemeClr val="bg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id-ID" sz="2400" b="1" i="1" dirty="0">
                          <a:solidFill>
                            <a:schemeClr val="bg1"/>
                          </a:solidFill>
                        </a:rPr>
                        <a:t>Genetics </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0"/>
                  </a:ext>
                </a:extLst>
              </a:tr>
            </a:tbl>
          </a:graphicData>
        </a:graphic>
      </p:graphicFrame>
      <p:cxnSp>
        <p:nvCxnSpPr>
          <p:cNvPr id="8" name="Straight Arrow Connector 7"/>
          <p:cNvCxnSpPr/>
          <p:nvPr/>
        </p:nvCxnSpPr>
        <p:spPr>
          <a:xfrm>
            <a:off x="2255573" y="1633803"/>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9744405" y="1627393"/>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344139" y="1604621"/>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847861" y="1588557"/>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775520" y="1938603"/>
            <a:ext cx="8736971" cy="1405256"/>
          </a:xfrm>
          <a:prstGeom prst="rect">
            <a:avLst/>
          </a:prstGeom>
          <a:ln>
            <a:solidFill>
              <a:schemeClr val="accent2">
                <a:lumMod val="1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id-ID" sz="2133" b="1" dirty="0" err="1"/>
              <a:t>Frailty</a:t>
            </a:r>
            <a:endParaRPr lang="id-ID" sz="2133" b="1" dirty="0"/>
          </a:p>
          <a:p>
            <a:pPr marL="380990" indent="-380990">
              <a:buFont typeface="Arial" pitchFamily="34" charset="0"/>
              <a:buChar char="•"/>
            </a:pPr>
            <a:r>
              <a:rPr lang="id-ID" sz="2133" dirty="0"/>
              <a:t>Age-</a:t>
            </a:r>
            <a:r>
              <a:rPr lang="id-ID" sz="2133" dirty="0" err="1"/>
              <a:t>related</a:t>
            </a:r>
            <a:endParaRPr lang="id-ID" sz="2133" dirty="0"/>
          </a:p>
          <a:p>
            <a:pPr marL="380990" indent="-380990">
              <a:buFont typeface="Arial" pitchFamily="34" charset="0"/>
              <a:buChar char="•"/>
            </a:pPr>
            <a:r>
              <a:rPr lang="id-ID" sz="2133" dirty="0" err="1"/>
              <a:t>Accumulation</a:t>
            </a:r>
            <a:r>
              <a:rPr lang="id-ID" sz="2133" dirty="0"/>
              <a:t> </a:t>
            </a:r>
            <a:r>
              <a:rPr lang="id-ID" sz="2133" dirty="0" err="1"/>
              <a:t>of</a:t>
            </a:r>
            <a:r>
              <a:rPr lang="id-ID" sz="2133" dirty="0"/>
              <a:t> </a:t>
            </a:r>
            <a:r>
              <a:rPr lang="id-ID" sz="2133" dirty="0">
                <a:sym typeface="Symbol"/>
              </a:rPr>
              <a:t> </a:t>
            </a:r>
            <a:r>
              <a:rPr lang="id-ID" sz="2133" dirty="0" err="1">
                <a:sym typeface="Symbol"/>
              </a:rPr>
              <a:t>physiologic</a:t>
            </a:r>
            <a:r>
              <a:rPr lang="id-ID" sz="2133" dirty="0">
                <a:sym typeface="Symbol"/>
              </a:rPr>
              <a:t> </a:t>
            </a:r>
            <a:r>
              <a:rPr lang="id-ID" sz="2133" dirty="0" err="1">
                <a:sym typeface="Symbol"/>
              </a:rPr>
              <a:t>reserved</a:t>
            </a:r>
            <a:r>
              <a:rPr lang="id-ID" sz="2133" dirty="0">
                <a:sym typeface="Symbol"/>
              </a:rPr>
              <a:t> </a:t>
            </a:r>
            <a:r>
              <a:rPr lang="id-ID" sz="2133" dirty="0" err="1">
                <a:sym typeface="Symbol"/>
              </a:rPr>
              <a:t>capacity</a:t>
            </a:r>
            <a:endParaRPr lang="id-ID" sz="2133" dirty="0">
              <a:sym typeface="Symbol"/>
            </a:endParaRPr>
          </a:p>
          <a:p>
            <a:pPr marL="380990" indent="-380990">
              <a:buFont typeface="Arial" pitchFamily="34" charset="0"/>
              <a:buChar char="•"/>
            </a:pPr>
            <a:r>
              <a:rPr lang="id-ID" sz="2133" dirty="0" err="1">
                <a:sym typeface="Symbol"/>
              </a:rPr>
              <a:t>Susceptible</a:t>
            </a:r>
            <a:r>
              <a:rPr lang="id-ID" sz="2133" dirty="0">
                <a:sym typeface="Symbol"/>
              </a:rPr>
              <a:t> </a:t>
            </a:r>
            <a:r>
              <a:rPr lang="id-ID" sz="2133" dirty="0" err="1">
                <a:sym typeface="Symbol"/>
              </a:rPr>
              <a:t>to</a:t>
            </a:r>
            <a:r>
              <a:rPr lang="id-ID" sz="2133" dirty="0">
                <a:sym typeface="Symbol"/>
              </a:rPr>
              <a:t> </a:t>
            </a:r>
            <a:r>
              <a:rPr lang="id-ID" sz="2133" dirty="0" err="1">
                <a:sym typeface="Symbol"/>
              </a:rPr>
              <a:t>worsening</a:t>
            </a:r>
            <a:r>
              <a:rPr lang="id-ID" sz="2133" dirty="0">
                <a:sym typeface="Symbol"/>
              </a:rPr>
              <a:t> </a:t>
            </a:r>
            <a:r>
              <a:rPr lang="id-ID" sz="2133" dirty="0" err="1">
                <a:sym typeface="Symbol"/>
              </a:rPr>
              <a:t>clinical</a:t>
            </a:r>
            <a:r>
              <a:rPr lang="id-ID" sz="2133" dirty="0">
                <a:sym typeface="Symbol"/>
              </a:rPr>
              <a:t> </a:t>
            </a:r>
            <a:r>
              <a:rPr lang="id-ID" sz="2133" dirty="0" err="1">
                <a:sym typeface="Symbol"/>
              </a:rPr>
              <a:t>outcome</a:t>
            </a:r>
            <a:endParaRPr lang="id-ID" sz="2133" dirty="0">
              <a:sym typeface="Symbol"/>
            </a:endParaRPr>
          </a:p>
        </p:txBody>
      </p:sp>
      <p:sp>
        <p:nvSpPr>
          <p:cNvPr id="16" name="TextBox 15"/>
          <p:cNvSpPr txBox="1"/>
          <p:nvPr/>
        </p:nvSpPr>
        <p:spPr>
          <a:xfrm>
            <a:off x="1775520" y="3698391"/>
            <a:ext cx="8736971" cy="2061718"/>
          </a:xfrm>
          <a:prstGeom prst="rect">
            <a:avLst/>
          </a:prstGeom>
          <a:ln>
            <a:solidFill>
              <a:schemeClr val="accent2">
                <a:lumMod val="10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id-ID" sz="2133" b="1" dirty="0" err="1"/>
              <a:t>Geriatric</a:t>
            </a:r>
            <a:r>
              <a:rPr lang="id-ID" sz="2133" b="1" dirty="0"/>
              <a:t> </a:t>
            </a:r>
            <a:r>
              <a:rPr lang="id-ID" sz="2133" b="1" dirty="0" err="1"/>
              <a:t>Syndrome</a:t>
            </a:r>
            <a:endParaRPr lang="id-ID" sz="2133" b="1" dirty="0"/>
          </a:p>
          <a:p>
            <a:pPr marL="380990" indent="-380990">
              <a:buFont typeface="Arial" pitchFamily="34" charset="0"/>
              <a:buChar char="•"/>
            </a:pPr>
            <a:r>
              <a:rPr lang="id-ID" sz="2133" dirty="0">
                <a:sym typeface="Symbol"/>
              </a:rPr>
              <a:t> </a:t>
            </a:r>
            <a:r>
              <a:rPr lang="id-ID" sz="2133" dirty="0" err="1">
                <a:sym typeface="Symbol"/>
              </a:rPr>
              <a:t>mobility</a:t>
            </a:r>
            <a:endParaRPr lang="id-ID" sz="2133" dirty="0"/>
          </a:p>
          <a:p>
            <a:pPr marL="380990" indent="-380990">
              <a:buFont typeface="Arial" pitchFamily="34" charset="0"/>
              <a:buChar char="•"/>
            </a:pPr>
            <a:r>
              <a:rPr lang="id-ID" sz="2133" dirty="0">
                <a:sym typeface="Symbol"/>
              </a:rPr>
              <a:t> </a:t>
            </a:r>
            <a:r>
              <a:rPr lang="id-ID" sz="2133" dirty="0" err="1">
                <a:sym typeface="Symbol"/>
              </a:rPr>
              <a:t>functional</a:t>
            </a:r>
            <a:r>
              <a:rPr lang="id-ID" sz="2133" dirty="0">
                <a:sym typeface="Symbol"/>
              </a:rPr>
              <a:t> status (</a:t>
            </a:r>
            <a:r>
              <a:rPr lang="id-ID" sz="2133" dirty="0" err="1">
                <a:sym typeface="Symbol"/>
              </a:rPr>
              <a:t>disability</a:t>
            </a:r>
            <a:r>
              <a:rPr lang="id-ID" sz="2133" dirty="0">
                <a:sym typeface="Symbol"/>
              </a:rPr>
              <a:t>)</a:t>
            </a:r>
          </a:p>
          <a:p>
            <a:pPr marL="380990" indent="-380990">
              <a:buFont typeface="Arial" pitchFamily="34" charset="0"/>
              <a:buChar char="•"/>
            </a:pPr>
            <a:r>
              <a:rPr lang="id-ID" sz="2133" dirty="0" err="1">
                <a:sym typeface="Symbol"/>
              </a:rPr>
              <a:t>Hospitalization</a:t>
            </a:r>
            <a:r>
              <a:rPr lang="id-ID" sz="2133" dirty="0">
                <a:sym typeface="Symbol"/>
              </a:rPr>
              <a:t> dan </a:t>
            </a:r>
            <a:r>
              <a:rPr lang="id-ID" sz="2133" dirty="0" err="1">
                <a:sym typeface="Symbol"/>
              </a:rPr>
              <a:t>institutionalization</a:t>
            </a:r>
            <a:endParaRPr lang="id-ID" sz="2133" dirty="0">
              <a:sym typeface="Symbol"/>
            </a:endParaRPr>
          </a:p>
          <a:p>
            <a:pPr marL="380990" indent="-380990">
              <a:buFont typeface="Arial" pitchFamily="34" charset="0"/>
              <a:buChar char="•"/>
            </a:pPr>
            <a:r>
              <a:rPr lang="id-ID" sz="2133" dirty="0" err="1">
                <a:sym typeface="Symbol"/>
              </a:rPr>
              <a:t>Mortality</a:t>
            </a:r>
            <a:r>
              <a:rPr lang="id-ID" sz="2133" dirty="0">
                <a:sym typeface="Symbol"/>
              </a:rPr>
              <a:t> (HR 1,23-1,79)</a:t>
            </a:r>
          </a:p>
          <a:p>
            <a:pPr marL="380990" indent="-380990">
              <a:buFont typeface="Arial" pitchFamily="34" charset="0"/>
              <a:buChar char="•"/>
            </a:pPr>
            <a:r>
              <a:rPr lang="id-ID" sz="2133" dirty="0">
                <a:sym typeface="Symbol"/>
              </a:rPr>
              <a:t> </a:t>
            </a:r>
            <a:r>
              <a:rPr lang="id-ID" sz="2133" i="1" dirty="0">
                <a:sym typeface="Symbol"/>
              </a:rPr>
              <a:t>Health-related</a:t>
            </a:r>
            <a:r>
              <a:rPr lang="id-ID" sz="2133" dirty="0">
                <a:sym typeface="Symbol"/>
              </a:rPr>
              <a:t> QoL</a:t>
            </a:r>
          </a:p>
        </p:txBody>
      </p:sp>
      <p:sp>
        <p:nvSpPr>
          <p:cNvPr id="19" name="TextBox 18"/>
          <p:cNvSpPr txBox="1"/>
          <p:nvPr/>
        </p:nvSpPr>
        <p:spPr>
          <a:xfrm>
            <a:off x="161854" y="5840518"/>
            <a:ext cx="9135877" cy="912814"/>
          </a:xfrm>
          <a:prstGeom prst="rect">
            <a:avLst/>
          </a:prstGeom>
          <a:noFill/>
        </p:spPr>
        <p:txBody>
          <a:bodyPr wrap="square" rtlCol="0">
            <a:spAutoFit/>
          </a:bodyPr>
          <a:lstStyle/>
          <a:p>
            <a:r>
              <a:rPr lang="id-ID" sz="1333" dirty="0"/>
              <a:t>Fried LP, et al.  J Gerontol Med Sci 2001;56(3) M146-56.  </a:t>
            </a:r>
          </a:p>
          <a:p>
            <a:r>
              <a:rPr lang="id-ID" sz="1333" dirty="0"/>
              <a:t>Rockwood K, et al.  Drugs Aging 2000;  17:295-302.  </a:t>
            </a:r>
          </a:p>
          <a:p>
            <a:r>
              <a:rPr lang="id-ID" sz="1333" dirty="0"/>
              <a:t>Strandberg TE, et al.  European Geriatric </a:t>
            </a:r>
            <a:r>
              <a:rPr lang="id-ID" sz="1200" dirty="0"/>
              <a:t>Medicine</a:t>
            </a:r>
            <a:r>
              <a:rPr lang="id-ID" sz="1333" dirty="0"/>
              <a:t> 2011, 2:344-55.  </a:t>
            </a:r>
          </a:p>
          <a:p>
            <a:r>
              <a:rPr lang="id-ID" sz="1333" dirty="0"/>
              <a:t>Song al.  JAM Geriatr Soc 2010,58:681-7.</a:t>
            </a:r>
          </a:p>
        </p:txBody>
      </p:sp>
    </p:spTree>
    <p:extLst>
      <p:ext uri="{BB962C8B-B14F-4D97-AF65-F5344CB8AC3E}">
        <p14:creationId xmlns:p14="http://schemas.microsoft.com/office/powerpoint/2010/main" val="3893560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23392" y="1892831"/>
          <a:ext cx="10945215" cy="1248140"/>
        </p:xfrm>
        <a:graphic>
          <a:graphicData uri="http://schemas.openxmlformats.org/drawingml/2006/table">
            <a:tbl>
              <a:tblPr firstRow="1" bandRow="1">
                <a:tableStyleId>{21E4AEA4-8DFA-4A89-87EB-49C32662AFE0}</a:tableStyleId>
              </a:tblPr>
              <a:tblGrid>
                <a:gridCol w="3648405">
                  <a:extLst>
                    <a:ext uri="{9D8B030D-6E8A-4147-A177-3AD203B41FA5}">
                      <a16:colId xmlns:a16="http://schemas.microsoft.com/office/drawing/2014/main" val="20000"/>
                    </a:ext>
                  </a:extLst>
                </a:gridCol>
                <a:gridCol w="3648405">
                  <a:extLst>
                    <a:ext uri="{9D8B030D-6E8A-4147-A177-3AD203B41FA5}">
                      <a16:colId xmlns:a16="http://schemas.microsoft.com/office/drawing/2014/main" val="20001"/>
                    </a:ext>
                  </a:extLst>
                </a:gridCol>
                <a:gridCol w="3648405">
                  <a:extLst>
                    <a:ext uri="{9D8B030D-6E8A-4147-A177-3AD203B41FA5}">
                      <a16:colId xmlns:a16="http://schemas.microsoft.com/office/drawing/2014/main" val="20002"/>
                    </a:ext>
                  </a:extLst>
                </a:gridCol>
              </a:tblGrid>
              <a:tr h="672076">
                <a:tc gridSpan="3">
                  <a:txBody>
                    <a:bodyPr/>
                    <a:lstStyle/>
                    <a:p>
                      <a:pPr algn="ctr">
                        <a:lnSpc>
                          <a:spcPct val="150000"/>
                        </a:lnSpc>
                      </a:pPr>
                      <a:r>
                        <a:rPr lang="id-ID" sz="2400" dirty="0"/>
                        <a:t>Aging</a:t>
                      </a:r>
                      <a:r>
                        <a:rPr lang="id-ID" sz="2400" baseline="0" dirty="0"/>
                        <a:t> Process</a:t>
                      </a:r>
                      <a:endParaRPr lang="id-ID" sz="2400" b="1" i="1" dirty="0">
                        <a:solidFill>
                          <a:srgbClr val="000000"/>
                        </a:solidFill>
                      </a:endParaRPr>
                    </a:p>
                  </a:txBody>
                  <a:tcPr marL="121920" marR="121920" marT="60960" marB="60960"/>
                </a:tc>
                <a:tc hMerge="1">
                  <a:txBody>
                    <a:bodyPr/>
                    <a:lstStyle/>
                    <a:p>
                      <a:endParaRPr lang="id-ID" dirty="0"/>
                    </a:p>
                  </a:txBody>
                  <a:tcPr/>
                </a:tc>
                <a:tc hMerge="1">
                  <a:txBody>
                    <a:bodyPr/>
                    <a:lstStyle/>
                    <a:p>
                      <a:pPr algn="ctr"/>
                      <a:endParaRPr lang="id-ID"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76064">
                <a:tc>
                  <a:txBody>
                    <a:bodyPr/>
                    <a:lstStyle/>
                    <a:p>
                      <a:pPr algn="ctr"/>
                      <a:r>
                        <a:rPr lang="id-ID" sz="2400" dirty="0"/>
                        <a:t>Successful</a:t>
                      </a:r>
                      <a:r>
                        <a:rPr lang="id-ID" sz="2400" baseline="0" dirty="0"/>
                        <a:t> Aging</a:t>
                      </a:r>
                      <a:endParaRPr lang="id-ID" sz="2400" b="1" i="1" dirty="0">
                        <a:solidFill>
                          <a:srgbClr val="000000"/>
                        </a:solidFill>
                      </a:endParaRPr>
                    </a:p>
                  </a:txBody>
                  <a:tcPr marL="121920" marR="121920" marT="60960" marB="60960"/>
                </a:tc>
                <a:tc>
                  <a:txBody>
                    <a:bodyPr/>
                    <a:lstStyle/>
                    <a:p>
                      <a:pPr algn="ctr"/>
                      <a:r>
                        <a:rPr lang="id-ID" sz="2400" dirty="0"/>
                        <a:t>Usual</a:t>
                      </a:r>
                      <a:r>
                        <a:rPr lang="id-ID" sz="2400" baseline="0" dirty="0"/>
                        <a:t> Aging</a:t>
                      </a:r>
                      <a:endParaRPr lang="id-ID" sz="2400" b="1" i="1" dirty="0">
                        <a:solidFill>
                          <a:srgbClr val="000000"/>
                        </a:solidFill>
                      </a:endParaRPr>
                    </a:p>
                  </a:txBody>
                  <a:tcPr marL="121920" marR="121920" marT="60960" marB="60960"/>
                </a:tc>
                <a:tc>
                  <a:txBody>
                    <a:bodyPr/>
                    <a:lstStyle/>
                    <a:p>
                      <a:pPr algn="ctr"/>
                      <a:r>
                        <a:rPr lang="id-ID" sz="2400" dirty="0"/>
                        <a:t>Pathologic Aging</a:t>
                      </a:r>
                      <a:endParaRPr lang="id-ID" sz="2400" b="1" i="1" dirty="0">
                        <a:solidFill>
                          <a:srgbClr val="000000"/>
                        </a:solidFill>
                      </a:endParaRPr>
                    </a:p>
                  </a:txBody>
                  <a:tcPr marL="121920" marR="121920" marT="60960" marB="60960"/>
                </a:tc>
                <a:extLst>
                  <a:ext uri="{0D108BD9-81ED-4DB2-BD59-A6C34878D82A}">
                    <a16:rowId xmlns:a16="http://schemas.microsoft.com/office/drawing/2014/main" val="10001"/>
                  </a:ext>
                </a:extLst>
              </a:tr>
            </a:tbl>
          </a:graphicData>
        </a:graphic>
      </p:graphicFrame>
      <p:sp>
        <p:nvSpPr>
          <p:cNvPr id="2" name="Rectangle 1"/>
          <p:cNvSpPr/>
          <p:nvPr/>
        </p:nvSpPr>
        <p:spPr>
          <a:xfrm>
            <a:off x="646546" y="787722"/>
            <a:ext cx="10898909" cy="58477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id-ID" sz="3200" b="1" dirty="0"/>
              <a:t>ISSUE</a:t>
            </a:r>
          </a:p>
        </p:txBody>
      </p:sp>
      <p:sp>
        <p:nvSpPr>
          <p:cNvPr id="8" name="Down Arrow 7"/>
          <p:cNvSpPr/>
          <p:nvPr/>
        </p:nvSpPr>
        <p:spPr>
          <a:xfrm>
            <a:off x="9439133" y="3068019"/>
            <a:ext cx="646176" cy="1304544"/>
          </a:xfrm>
          <a:prstGeom prst="downArrow">
            <a:avLst/>
          </a:prstGeom>
          <a:ln>
            <a:solidFill>
              <a:schemeClr val="accent2">
                <a:lumMod val="10000"/>
              </a:schemeClr>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id-ID" sz="2533">
              <a:ln>
                <a:solidFill>
                  <a:sysClr val="windowText" lastClr="000000"/>
                </a:solidFill>
              </a:ln>
              <a:solidFill>
                <a:srgbClr val="000000"/>
              </a:solidFill>
            </a:endParaRPr>
          </a:p>
        </p:txBody>
      </p:sp>
      <p:sp>
        <p:nvSpPr>
          <p:cNvPr id="16" name="TextBox 15"/>
          <p:cNvSpPr txBox="1"/>
          <p:nvPr/>
        </p:nvSpPr>
        <p:spPr>
          <a:xfrm>
            <a:off x="8592277" y="4372566"/>
            <a:ext cx="2592288"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id-ID" sz="2400" dirty="0">
                <a:sym typeface="Symbol"/>
              </a:rPr>
              <a:t> </a:t>
            </a:r>
            <a:r>
              <a:rPr lang="id-ID" sz="2400" dirty="0" err="1">
                <a:sym typeface="Symbol"/>
              </a:rPr>
              <a:t>Risk</a:t>
            </a:r>
            <a:r>
              <a:rPr lang="id-ID" sz="2400" dirty="0">
                <a:sym typeface="Symbol"/>
              </a:rPr>
              <a:t> </a:t>
            </a:r>
            <a:r>
              <a:rPr lang="id-ID" sz="2400" dirty="0" err="1">
                <a:sym typeface="Symbol"/>
              </a:rPr>
              <a:t>of</a:t>
            </a:r>
            <a:r>
              <a:rPr lang="id-ID" sz="2400" dirty="0">
                <a:sym typeface="Symbol"/>
              </a:rPr>
              <a:t> </a:t>
            </a:r>
            <a:r>
              <a:rPr lang="id-ID" sz="2400" dirty="0" err="1">
                <a:sym typeface="Symbol"/>
              </a:rPr>
              <a:t>frailty</a:t>
            </a:r>
            <a:endParaRPr lang="id-ID" sz="2400" dirty="0"/>
          </a:p>
        </p:txBody>
      </p:sp>
      <p:sp>
        <p:nvSpPr>
          <p:cNvPr id="17" name="TextBox 16"/>
          <p:cNvSpPr txBox="1"/>
          <p:nvPr/>
        </p:nvSpPr>
        <p:spPr>
          <a:xfrm flipH="1">
            <a:off x="222924" y="5873116"/>
            <a:ext cx="8928992" cy="954107"/>
          </a:xfrm>
          <a:prstGeom prst="rect">
            <a:avLst/>
          </a:prstGeom>
          <a:noFill/>
        </p:spPr>
        <p:txBody>
          <a:bodyPr wrap="square" rtlCol="0">
            <a:spAutoFit/>
          </a:bodyPr>
          <a:lstStyle/>
          <a:p>
            <a:r>
              <a:rPr lang="id-ID" sz="1400" dirty="0"/>
              <a:t>Lowry KA, et al.  Aging and Disease 2012,3(1):5-15. </a:t>
            </a:r>
          </a:p>
          <a:p>
            <a:r>
              <a:rPr lang="id-ID" sz="1400" dirty="0"/>
              <a:t>Bourdel-Marchasson I, et al.  Metabolic Diabetes.  2005,31:5S13-9.  </a:t>
            </a:r>
          </a:p>
          <a:p>
            <a:r>
              <a:rPr lang="id-ID" sz="1400" dirty="0"/>
              <a:t>Hazzard's Geriatric Medicine and Gerontology.  6th ed.  New York McGraw Hill 2009.p.631-45.  </a:t>
            </a:r>
          </a:p>
          <a:p>
            <a:r>
              <a:rPr lang="id-ID" sz="1400" dirty="0"/>
              <a:t>Strandberg TE, et al.  European Geriatric Medicine 2011, 2:344-55.</a:t>
            </a:r>
          </a:p>
        </p:txBody>
      </p:sp>
    </p:spTree>
    <p:extLst>
      <p:ext uri="{BB962C8B-B14F-4D97-AF65-F5344CB8AC3E}">
        <p14:creationId xmlns:p14="http://schemas.microsoft.com/office/powerpoint/2010/main" val="3044675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50" name="Google Shape;450;p41"/>
          <p:cNvSpPr/>
          <p:nvPr/>
        </p:nvSpPr>
        <p:spPr>
          <a:xfrm>
            <a:off x="1162267" y="2096380"/>
            <a:ext cx="200000" cy="200000"/>
          </a:xfrm>
          <a:prstGeom prst="ellipse">
            <a:avLst/>
          </a:prstGeom>
          <a:solidFill>
            <a:schemeClr val="lt2"/>
          </a:solidFill>
          <a:ln>
            <a:noFill/>
          </a:ln>
        </p:spPr>
        <p:txBody>
          <a:bodyPr spcFirstLastPara="1" wrap="square" lIns="121900" tIns="121900" rIns="121900" bIns="121900" anchor="ctr" anchorCtr="0">
            <a:noAutofit/>
          </a:bodyPr>
          <a:lstStyle/>
          <a:p>
            <a:endParaRPr sz="2133">
              <a:latin typeface="+mj-lt"/>
            </a:endParaRPr>
          </a:p>
        </p:txBody>
      </p:sp>
      <p:sp>
        <p:nvSpPr>
          <p:cNvPr id="451" name="Google Shape;451;p41"/>
          <p:cNvSpPr/>
          <p:nvPr/>
        </p:nvSpPr>
        <p:spPr>
          <a:xfrm>
            <a:off x="1162267" y="7032017"/>
            <a:ext cx="472400" cy="472400"/>
          </a:xfrm>
          <a:prstGeom prst="ellipse">
            <a:avLst/>
          </a:prstGeom>
          <a:solidFill>
            <a:schemeClr val="lt2"/>
          </a:solidFill>
          <a:ln>
            <a:noFill/>
          </a:ln>
        </p:spPr>
        <p:txBody>
          <a:bodyPr spcFirstLastPara="1" wrap="square" lIns="121900" tIns="121900" rIns="121900" bIns="121900" anchor="ctr" anchorCtr="0">
            <a:noAutofit/>
          </a:bodyPr>
          <a:lstStyle/>
          <a:p>
            <a:endParaRPr sz="2133">
              <a:latin typeface="+mj-lt"/>
            </a:endParaRPr>
          </a:p>
        </p:txBody>
      </p:sp>
      <p:sp>
        <p:nvSpPr>
          <p:cNvPr id="452" name="Google Shape;452;p41"/>
          <p:cNvSpPr/>
          <p:nvPr/>
        </p:nvSpPr>
        <p:spPr>
          <a:xfrm>
            <a:off x="1694467" y="6643151"/>
            <a:ext cx="160400" cy="160400"/>
          </a:xfrm>
          <a:prstGeom prst="ellipse">
            <a:avLst/>
          </a:prstGeom>
          <a:solidFill>
            <a:schemeClr val="lt2"/>
          </a:solidFill>
          <a:ln>
            <a:noFill/>
          </a:ln>
        </p:spPr>
        <p:txBody>
          <a:bodyPr spcFirstLastPara="1" wrap="square" lIns="121900" tIns="121900" rIns="121900" bIns="121900" anchor="ctr" anchorCtr="0">
            <a:noAutofit/>
          </a:bodyPr>
          <a:lstStyle/>
          <a:p>
            <a:endParaRPr sz="2133">
              <a:latin typeface="+mj-lt"/>
            </a:endParaRPr>
          </a:p>
        </p:txBody>
      </p:sp>
      <p:sp>
        <p:nvSpPr>
          <p:cNvPr id="453" name="Google Shape;453;p41"/>
          <p:cNvSpPr/>
          <p:nvPr/>
        </p:nvSpPr>
        <p:spPr>
          <a:xfrm>
            <a:off x="10750433" y="2410751"/>
            <a:ext cx="200000" cy="200000"/>
          </a:xfrm>
          <a:prstGeom prst="ellipse">
            <a:avLst/>
          </a:prstGeom>
          <a:solidFill>
            <a:schemeClr val="lt2"/>
          </a:solidFill>
          <a:ln>
            <a:noFill/>
          </a:ln>
        </p:spPr>
        <p:txBody>
          <a:bodyPr spcFirstLastPara="1" wrap="square" lIns="121900" tIns="121900" rIns="121900" bIns="121900" anchor="ctr" anchorCtr="0">
            <a:noAutofit/>
          </a:bodyPr>
          <a:lstStyle/>
          <a:p>
            <a:endParaRPr sz="2133">
              <a:latin typeface="+mj-lt"/>
            </a:endParaRPr>
          </a:p>
        </p:txBody>
      </p:sp>
      <p:sp>
        <p:nvSpPr>
          <p:cNvPr id="11" name="Title 1">
            <a:extLst>
              <a:ext uri="{FF2B5EF4-FFF2-40B4-BE49-F238E27FC236}">
                <a16:creationId xmlns:a16="http://schemas.microsoft.com/office/drawing/2014/main" id="{97E179DA-689D-DE46-9567-3B8C07615908}"/>
              </a:ext>
            </a:extLst>
          </p:cNvPr>
          <p:cNvSpPr>
            <a:spLocks noGrp="1"/>
          </p:cNvSpPr>
          <p:nvPr/>
        </p:nvSpPr>
        <p:spPr bwMode="gray">
          <a:xfrm>
            <a:off x="390774" y="4954075"/>
            <a:ext cx="3867151" cy="60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60960" rIns="0" bIns="60960" numCol="1" anchor="t" anchorCtr="0" compatLnSpc="1">
            <a:prstTxWarp prst="textNoShape">
              <a:avLst/>
            </a:prstTxWarp>
          </a:bodyPr>
          <a:lstStyle>
            <a:lvl1pPr algn="l" rtl="0" eaLnBrk="0" fontAlgn="base" hangingPunct="0">
              <a:lnSpc>
                <a:spcPct val="90000"/>
              </a:lnSpc>
              <a:spcBef>
                <a:spcPct val="0"/>
              </a:spcBef>
              <a:spcAft>
                <a:spcPct val="0"/>
              </a:spcAft>
              <a:defRPr sz="2600" b="1" kern="1200">
                <a:solidFill>
                  <a:schemeClr val="bg1"/>
                </a:solidFill>
                <a:latin typeface="+mj-lt"/>
                <a:ea typeface="+mj-ea"/>
                <a:cs typeface="+mj-cs"/>
              </a:defRPr>
            </a:lvl1pPr>
            <a:lvl2pPr algn="l" rtl="0" eaLnBrk="0" fontAlgn="base" hangingPunct="0">
              <a:lnSpc>
                <a:spcPct val="90000"/>
              </a:lnSpc>
              <a:spcBef>
                <a:spcPct val="0"/>
              </a:spcBef>
              <a:spcAft>
                <a:spcPct val="0"/>
              </a:spcAft>
              <a:defRPr sz="2600" b="1">
                <a:solidFill>
                  <a:schemeClr val="bg1"/>
                </a:solidFill>
                <a:latin typeface="harrison" pitchFamily="2" charset="0"/>
                <a:cs typeface="Arial" panose="020B0604020202020204" pitchFamily="34" charset="0"/>
              </a:defRPr>
            </a:lvl2pPr>
            <a:lvl3pPr algn="l" rtl="0" eaLnBrk="0" fontAlgn="base" hangingPunct="0">
              <a:lnSpc>
                <a:spcPct val="90000"/>
              </a:lnSpc>
              <a:spcBef>
                <a:spcPct val="0"/>
              </a:spcBef>
              <a:spcAft>
                <a:spcPct val="0"/>
              </a:spcAft>
              <a:defRPr sz="2600" b="1">
                <a:solidFill>
                  <a:schemeClr val="bg1"/>
                </a:solidFill>
                <a:latin typeface="harrison" pitchFamily="2" charset="0"/>
                <a:cs typeface="Arial" panose="020B0604020202020204" pitchFamily="34" charset="0"/>
              </a:defRPr>
            </a:lvl3pPr>
            <a:lvl4pPr algn="l" rtl="0" eaLnBrk="0" fontAlgn="base" hangingPunct="0">
              <a:lnSpc>
                <a:spcPct val="90000"/>
              </a:lnSpc>
              <a:spcBef>
                <a:spcPct val="0"/>
              </a:spcBef>
              <a:spcAft>
                <a:spcPct val="0"/>
              </a:spcAft>
              <a:defRPr sz="2600" b="1">
                <a:solidFill>
                  <a:schemeClr val="bg1"/>
                </a:solidFill>
                <a:latin typeface="harrison" pitchFamily="2" charset="0"/>
                <a:cs typeface="Arial" panose="020B0604020202020204" pitchFamily="34" charset="0"/>
              </a:defRPr>
            </a:lvl4pPr>
            <a:lvl5pPr algn="l" rtl="0" eaLnBrk="0" fontAlgn="base" hangingPunct="0">
              <a:lnSpc>
                <a:spcPct val="90000"/>
              </a:lnSpc>
              <a:spcBef>
                <a:spcPct val="0"/>
              </a:spcBef>
              <a:spcAft>
                <a:spcPct val="0"/>
              </a:spcAft>
              <a:defRPr sz="2600" b="1">
                <a:solidFill>
                  <a:schemeClr val="bg1"/>
                </a:solidFill>
                <a:latin typeface="harrison" pitchFamily="2" charset="0"/>
                <a:cs typeface="Arial" panose="020B0604020202020204" pitchFamily="34" charset="0"/>
              </a:defRPr>
            </a:lvl5pPr>
            <a:lvl6pPr marL="457200" algn="l" rtl="0" fontAlgn="base">
              <a:lnSpc>
                <a:spcPct val="90000"/>
              </a:lnSpc>
              <a:spcBef>
                <a:spcPct val="0"/>
              </a:spcBef>
              <a:spcAft>
                <a:spcPct val="0"/>
              </a:spcAft>
              <a:defRPr sz="2600" b="1">
                <a:solidFill>
                  <a:schemeClr val="bg1"/>
                </a:solidFill>
                <a:latin typeface="harrison" pitchFamily="2" charset="0"/>
                <a:cs typeface="Arial" panose="020B0604020202020204" pitchFamily="34" charset="0"/>
              </a:defRPr>
            </a:lvl6pPr>
            <a:lvl7pPr marL="914400" algn="l" rtl="0" fontAlgn="base">
              <a:lnSpc>
                <a:spcPct val="90000"/>
              </a:lnSpc>
              <a:spcBef>
                <a:spcPct val="0"/>
              </a:spcBef>
              <a:spcAft>
                <a:spcPct val="0"/>
              </a:spcAft>
              <a:defRPr sz="2600" b="1">
                <a:solidFill>
                  <a:schemeClr val="bg1"/>
                </a:solidFill>
                <a:latin typeface="harrison" pitchFamily="2" charset="0"/>
                <a:cs typeface="Arial" panose="020B0604020202020204" pitchFamily="34" charset="0"/>
              </a:defRPr>
            </a:lvl7pPr>
            <a:lvl8pPr marL="1371600" algn="l" rtl="0" fontAlgn="base">
              <a:lnSpc>
                <a:spcPct val="90000"/>
              </a:lnSpc>
              <a:spcBef>
                <a:spcPct val="0"/>
              </a:spcBef>
              <a:spcAft>
                <a:spcPct val="0"/>
              </a:spcAft>
              <a:defRPr sz="2600" b="1">
                <a:solidFill>
                  <a:schemeClr val="bg1"/>
                </a:solidFill>
                <a:latin typeface="harrison" pitchFamily="2" charset="0"/>
                <a:cs typeface="Arial" panose="020B0604020202020204" pitchFamily="34" charset="0"/>
              </a:defRPr>
            </a:lvl8pPr>
            <a:lvl9pPr marL="1828800" algn="l" rtl="0" fontAlgn="base">
              <a:lnSpc>
                <a:spcPct val="90000"/>
              </a:lnSpc>
              <a:spcBef>
                <a:spcPct val="0"/>
              </a:spcBef>
              <a:spcAft>
                <a:spcPct val="0"/>
              </a:spcAft>
              <a:defRPr sz="2600" b="1">
                <a:solidFill>
                  <a:schemeClr val="bg1"/>
                </a:solidFill>
                <a:latin typeface="harrison" pitchFamily="2" charset="0"/>
                <a:cs typeface="Arial" panose="020B0604020202020204" pitchFamily="34" charset="0"/>
              </a:defRPr>
            </a:lvl9pPr>
          </a:lstStyle>
          <a:p>
            <a:pPr algn="ctr" eaLnBrk="1" hangingPunct="1">
              <a:defRPr/>
            </a:pPr>
            <a:r>
              <a:rPr lang="id-ID" sz="2133" dirty="0">
                <a:solidFill>
                  <a:schemeClr val="tx1"/>
                </a:solidFill>
              </a:rPr>
              <a:t>Lansia </a:t>
            </a:r>
            <a:r>
              <a:rPr lang="en-US" sz="2133" dirty="0">
                <a:solidFill>
                  <a:schemeClr val="tx1"/>
                </a:solidFill>
              </a:rPr>
              <a:t>yang </a:t>
            </a:r>
            <a:r>
              <a:rPr lang="en-US" sz="2133" i="1" dirty="0">
                <a:solidFill>
                  <a:schemeClr val="tx1"/>
                </a:solidFill>
              </a:rPr>
              <a:t>FRAIL</a:t>
            </a:r>
            <a:endParaRPr lang="en-US" sz="2133" dirty="0">
              <a:solidFill>
                <a:schemeClr val="tx1"/>
              </a:solidFill>
            </a:endParaRPr>
          </a:p>
        </p:txBody>
      </p:sp>
      <p:sp>
        <p:nvSpPr>
          <p:cNvPr id="13" name="Rectangle 12">
            <a:extLst>
              <a:ext uri="{FF2B5EF4-FFF2-40B4-BE49-F238E27FC236}">
                <a16:creationId xmlns:a16="http://schemas.microsoft.com/office/drawing/2014/main" id="{CE4B13D4-52AF-B24B-9A57-7768AD8C9C8A}"/>
              </a:ext>
            </a:extLst>
          </p:cNvPr>
          <p:cNvSpPr/>
          <p:nvPr/>
        </p:nvSpPr>
        <p:spPr>
          <a:xfrm>
            <a:off x="5343524" y="1143019"/>
            <a:ext cx="6096000" cy="748795"/>
          </a:xfrm>
          <a:prstGeom prst="rect">
            <a:avLst/>
          </a:prstGeom>
          <a:ln/>
        </p:spPr>
        <p:style>
          <a:lnRef idx="2">
            <a:schemeClr val="accent6"/>
          </a:lnRef>
          <a:fillRef idx="1">
            <a:schemeClr val="lt1"/>
          </a:fillRef>
          <a:effectRef idx="0">
            <a:schemeClr val="accent6"/>
          </a:effectRef>
          <a:fontRef idx="minor">
            <a:schemeClr val="dk1"/>
          </a:fontRef>
        </p:style>
        <p:txBody>
          <a:bodyPr>
            <a:spAutoFit/>
          </a:bodyPr>
          <a:ls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a:lstStyle>
          <a:p>
            <a:pPr algn="ctr" eaLnBrk="1" hangingPunct="1">
              <a:defRPr/>
            </a:pPr>
            <a:r>
              <a:rPr lang="en-US" sz="2133" dirty="0">
                <a:latin typeface="+mj-lt"/>
                <a:cs typeface="+mn-cs"/>
              </a:rPr>
              <a:t>Mengalami penurunan signifikan dari kapasitas </a:t>
            </a:r>
            <a:r>
              <a:rPr lang="en-US" sz="2133" dirty="0" err="1">
                <a:latin typeface="+mj-lt"/>
                <a:cs typeface="+mn-cs"/>
              </a:rPr>
              <a:t>fisiologik</a:t>
            </a:r>
            <a:r>
              <a:rPr lang="en-US" sz="2133" dirty="0">
                <a:latin typeface="+mj-lt"/>
                <a:cs typeface="+mn-cs"/>
              </a:rPr>
              <a:t> dan daya tahan terhadap </a:t>
            </a:r>
            <a:r>
              <a:rPr lang="en-US" sz="2133" dirty="0" err="1">
                <a:latin typeface="+mj-lt"/>
                <a:cs typeface="+mn-cs"/>
              </a:rPr>
              <a:t>stresor</a:t>
            </a:r>
            <a:endParaRPr lang="en-US" sz="2133" dirty="0">
              <a:latin typeface="+mj-lt"/>
              <a:cs typeface="+mn-cs"/>
            </a:endParaRP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16F73DAF-F61C-EB45-9411-32F062AFE649}"/>
                  </a:ext>
                </a:extLst>
              </p:cNvPr>
              <p:cNvSpPr/>
              <p:nvPr/>
            </p:nvSpPr>
            <p:spPr>
              <a:xfrm>
                <a:off x="5343524" y="2054988"/>
                <a:ext cx="6096000" cy="1733488"/>
              </a:xfrm>
              <a:prstGeom prst="rect">
                <a:avLst/>
              </a:prstGeom>
              <a:ln/>
            </p:spPr>
            <p:style>
              <a:lnRef idx="2">
                <a:schemeClr val="accent6"/>
              </a:lnRef>
              <a:fillRef idx="1">
                <a:schemeClr val="lt1"/>
              </a:fillRef>
              <a:effectRef idx="0">
                <a:schemeClr val="accent6"/>
              </a:effectRef>
              <a:fontRef idx="minor">
                <a:schemeClr val="dk1"/>
              </a:fontRef>
            </p:style>
            <p:txBody>
              <a:bodyPr>
                <a:spAutoFit/>
              </a:bodyPr>
              <a:ls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a:lstStyle>
              <a:p>
                <a:pPr algn="ctr" eaLnBrk="1" hangingPunct="1">
                  <a:defRPr/>
                </a:pPr>
                <a:r>
                  <a:rPr lang="en-US" sz="2133" dirty="0">
                    <a:latin typeface="Calibri" pitchFamily="34" charset="0"/>
                    <a:cs typeface="+mn-cs"/>
                  </a:rPr>
                  <a:t>Memprediksi terjadinya luaran kesehatan yang buruk</a:t>
                </a:r>
                <a:r>
                  <a:rPr lang="id-ID" sz="2133" dirty="0">
                    <a:latin typeface="Calibri" pitchFamily="34" charset="0"/>
                    <a:cs typeface="+mn-cs"/>
                  </a:rPr>
                  <a:t>, </a:t>
                </a:r>
                <a:r>
                  <a:rPr lang="sv-SE" sz="2133" dirty="0">
                    <a:latin typeface="Calibri" pitchFamily="34" charset="0"/>
                  </a:rPr>
                  <a:t>Individu dengan </a:t>
                </a:r>
                <a:r>
                  <a:rPr lang="sv-SE" sz="2133" i="1" dirty="0">
                    <a:latin typeface="Calibri" pitchFamily="34" charset="0"/>
                  </a:rPr>
                  <a:t>frailty </a:t>
                </a:r>
                <a:r>
                  <a:rPr lang="sv-SE" sz="2133" dirty="0">
                    <a:latin typeface="Calibri" pitchFamily="34" charset="0"/>
                    <a:sym typeface="Wingdings" panose="05000000000000000000" pitchFamily="2" charset="2"/>
                  </a:rPr>
                  <a:t> </a:t>
                </a:r>
                <a:r>
                  <a:rPr lang="sv-SE" sz="2133" dirty="0">
                    <a:latin typeface="Calibri" pitchFamily="34" charset="0"/>
                  </a:rPr>
                  <a:t>risiko </a:t>
                </a:r>
                <a14:m>
                  <m:oMath xmlns:m="http://schemas.openxmlformats.org/officeDocument/2006/math">
                    <m:r>
                      <a:rPr lang="sv-SE" sz="2133" i="1" dirty="0">
                        <a:latin typeface="Cambria Math"/>
                        <a:ea typeface="Cambria Math" panose="02040503050406030204" pitchFamily="18" charset="0"/>
                      </a:rPr>
                      <m:t>↑</m:t>
                    </m:r>
                  </m:oMath>
                </a14:m>
                <a:r>
                  <a:rPr lang="sv-SE" sz="2133" dirty="0">
                    <a:latin typeface="Calibri" pitchFamily="34" charset="0"/>
                  </a:rPr>
                  <a:t> terjadinya kecacatan, ketergantungan, jatuh, cedera, penyakit akut, rawat inap, pemulihan yang lebih lambat, hingga kematian.</a:t>
                </a:r>
              </a:p>
            </p:txBody>
          </p:sp>
        </mc:Choice>
        <mc:Fallback xmlns="">
          <p:sp>
            <p:nvSpPr>
              <p:cNvPr id="14" name="Rectangle 13">
                <a:extLst>
                  <a:ext uri="{FF2B5EF4-FFF2-40B4-BE49-F238E27FC236}">
                    <a16:creationId xmlns:a16="http://schemas.microsoft.com/office/drawing/2014/main" id="{16F73DAF-F61C-EB45-9411-32F062AFE649}"/>
                  </a:ext>
                </a:extLst>
              </p:cNvPr>
              <p:cNvSpPr>
                <a:spLocks noRot="1" noChangeAspect="1" noMove="1" noResize="1" noEditPoints="1" noAdjustHandles="1" noChangeArrowheads="1" noChangeShapeType="1" noTextEdit="1"/>
              </p:cNvSpPr>
              <p:nvPr/>
            </p:nvSpPr>
            <p:spPr>
              <a:xfrm>
                <a:off x="5343524" y="2054988"/>
                <a:ext cx="6096000" cy="1733488"/>
              </a:xfrm>
              <a:prstGeom prst="rect">
                <a:avLst/>
              </a:prstGeom>
              <a:blipFill>
                <a:blip r:embed="rId3"/>
                <a:stretch>
                  <a:fillRect l="-1245" t="-2174" r="-2075" b="-5797"/>
                </a:stretch>
              </a:blipFill>
              <a:ln/>
            </p:spPr>
            <p:txBody>
              <a:bodyPr/>
              <a:lstStyle/>
              <a:p>
                <a:r>
                  <a:rPr lang="en-US">
                    <a:noFill/>
                  </a:rPr>
                  <a:t> </a:t>
                </a:r>
              </a:p>
            </p:txBody>
          </p:sp>
        </mc:Fallback>
      </mc:AlternateContent>
      <p:sp>
        <p:nvSpPr>
          <p:cNvPr id="15" name="Rectangle 14">
            <a:extLst>
              <a:ext uri="{FF2B5EF4-FFF2-40B4-BE49-F238E27FC236}">
                <a16:creationId xmlns:a16="http://schemas.microsoft.com/office/drawing/2014/main" id="{8C0A5C32-9BC7-7D42-8B30-F9BBE15A3BB0}"/>
              </a:ext>
            </a:extLst>
          </p:cNvPr>
          <p:cNvSpPr/>
          <p:nvPr/>
        </p:nvSpPr>
        <p:spPr>
          <a:xfrm>
            <a:off x="5352023" y="5343924"/>
            <a:ext cx="6096000" cy="748795"/>
          </a:xfrm>
          <a:prstGeom prst="rect">
            <a:avLst/>
          </a:prstGeom>
          <a:ln/>
        </p:spPr>
        <p:style>
          <a:lnRef idx="2">
            <a:schemeClr val="accent6"/>
          </a:lnRef>
          <a:fillRef idx="1">
            <a:schemeClr val="lt1"/>
          </a:fillRef>
          <a:effectRef idx="0">
            <a:schemeClr val="accent6"/>
          </a:effectRef>
          <a:fontRef idx="minor">
            <a:schemeClr val="dk1"/>
          </a:fontRef>
        </p:style>
        <p:txBody>
          <a:bodyPr>
            <a:spAutoFit/>
          </a:bodyPr>
          <a:ls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a:lstStyle>
          <a:p>
            <a:pPr algn="ctr" eaLnBrk="1" hangingPunct="1">
              <a:defRPr/>
            </a:pPr>
            <a:r>
              <a:rPr lang="en-US" sz="2133" dirty="0" err="1">
                <a:latin typeface="+mj-lt"/>
                <a:cs typeface="+mn-cs"/>
              </a:rPr>
              <a:t>Peningkatan</a:t>
            </a:r>
            <a:r>
              <a:rPr lang="en-US" sz="2133" dirty="0">
                <a:latin typeface="+mj-lt"/>
                <a:cs typeface="+mn-cs"/>
              </a:rPr>
              <a:t> </a:t>
            </a:r>
            <a:r>
              <a:rPr lang="en-US" sz="2133" dirty="0" err="1">
                <a:latin typeface="+mj-lt"/>
                <a:cs typeface="+mn-cs"/>
              </a:rPr>
              <a:t>biaya</a:t>
            </a:r>
            <a:r>
              <a:rPr lang="en-US" sz="2133" dirty="0">
                <a:latin typeface="+mj-lt"/>
                <a:cs typeface="+mn-cs"/>
              </a:rPr>
              <a:t> </a:t>
            </a:r>
            <a:r>
              <a:rPr lang="en-US" sz="2133" dirty="0" err="1">
                <a:latin typeface="+mj-lt"/>
                <a:cs typeface="+mn-cs"/>
              </a:rPr>
              <a:t>perawataan</a:t>
            </a:r>
            <a:r>
              <a:rPr lang="en-US" sz="2133" dirty="0">
                <a:latin typeface="+mj-lt"/>
                <a:cs typeface="+mn-cs"/>
              </a:rPr>
              <a:t> </a:t>
            </a:r>
            <a:r>
              <a:rPr lang="en-US" sz="2133" dirty="0" err="1">
                <a:latin typeface="+mj-lt"/>
                <a:cs typeface="+mn-cs"/>
              </a:rPr>
              <a:t>kesehatan</a:t>
            </a:r>
            <a:r>
              <a:rPr lang="en-US" sz="2133" dirty="0">
                <a:latin typeface="+mj-lt"/>
                <a:cs typeface="+mn-cs"/>
              </a:rPr>
              <a:t> (</a:t>
            </a:r>
            <a:r>
              <a:rPr lang="en-US" sz="2133" i="1" dirty="0">
                <a:latin typeface="+mj-lt"/>
                <a:cs typeface="+mn-cs"/>
              </a:rPr>
              <a:t>heath-care costs</a:t>
            </a:r>
            <a:r>
              <a:rPr lang="en-US" sz="2133" dirty="0">
                <a:latin typeface="+mj-lt"/>
                <a:cs typeface="+mn-cs"/>
              </a:rPr>
              <a:t>), </a:t>
            </a:r>
            <a:r>
              <a:rPr lang="en-US" sz="2133" dirty="0" err="1">
                <a:latin typeface="+mj-lt"/>
                <a:cs typeface="+mn-cs"/>
              </a:rPr>
              <a:t>terlepas</a:t>
            </a:r>
            <a:r>
              <a:rPr lang="en-US" sz="2133" dirty="0">
                <a:latin typeface="+mj-lt"/>
                <a:cs typeface="+mn-cs"/>
              </a:rPr>
              <a:t> </a:t>
            </a:r>
            <a:r>
              <a:rPr lang="en-US" sz="2133" dirty="0" err="1">
                <a:latin typeface="+mj-lt"/>
                <a:cs typeface="+mn-cs"/>
              </a:rPr>
              <a:t>dari</a:t>
            </a:r>
            <a:r>
              <a:rPr lang="en-US" sz="2133" dirty="0">
                <a:latin typeface="+mj-lt"/>
                <a:cs typeface="+mn-cs"/>
              </a:rPr>
              <a:t> </a:t>
            </a:r>
            <a:r>
              <a:rPr lang="en-US" sz="2133" dirty="0" err="1">
                <a:latin typeface="+mj-lt"/>
                <a:cs typeface="+mn-cs"/>
              </a:rPr>
              <a:t>faktor</a:t>
            </a:r>
            <a:r>
              <a:rPr lang="en-US" sz="2133" dirty="0">
                <a:latin typeface="+mj-lt"/>
                <a:cs typeface="+mn-cs"/>
              </a:rPr>
              <a:t> </a:t>
            </a:r>
            <a:r>
              <a:rPr lang="en-US" sz="2133" dirty="0" err="1">
                <a:latin typeface="+mj-lt"/>
                <a:cs typeface="+mn-cs"/>
              </a:rPr>
              <a:t>usia</a:t>
            </a:r>
            <a:r>
              <a:rPr lang="en-US" sz="2133" dirty="0">
                <a:latin typeface="+mj-lt"/>
                <a:cs typeface="+mn-cs"/>
              </a:rPr>
              <a:t> </a:t>
            </a:r>
            <a:r>
              <a:rPr lang="en-US" sz="2133" dirty="0" err="1">
                <a:latin typeface="+mj-lt"/>
                <a:cs typeface="+mn-cs"/>
              </a:rPr>
              <a:t>kronologis</a:t>
            </a:r>
            <a:r>
              <a:rPr lang="en-US" sz="2133" dirty="0">
                <a:latin typeface="+mj-lt"/>
                <a:cs typeface="+mn-cs"/>
              </a:rPr>
              <a:t>.</a:t>
            </a:r>
          </a:p>
        </p:txBody>
      </p:sp>
      <p:sp>
        <p:nvSpPr>
          <p:cNvPr id="16" name="Title 1">
            <a:extLst>
              <a:ext uri="{FF2B5EF4-FFF2-40B4-BE49-F238E27FC236}">
                <a16:creationId xmlns:a16="http://schemas.microsoft.com/office/drawing/2014/main" id="{74F87511-7E61-A34E-94C8-2019C3DBC108}"/>
              </a:ext>
            </a:extLst>
          </p:cNvPr>
          <p:cNvSpPr txBox="1">
            <a:spLocks/>
          </p:cNvSpPr>
          <p:nvPr/>
        </p:nvSpPr>
        <p:spPr bwMode="gray">
          <a:xfrm>
            <a:off x="1774667" y="414344"/>
            <a:ext cx="9935675" cy="443613"/>
          </a:xfrm>
          <a:prstGeom prst="rect">
            <a:avLst/>
          </a:prstGeom>
          <a:noFill/>
          <a:ln w="38100">
            <a:solidFill>
              <a:schemeClr val="tx2">
                <a:lumMod val="20000"/>
                <a:lumOff val="80000"/>
              </a:schemeClr>
            </a:solidFill>
            <a:prstDash val="dash"/>
          </a:ln>
          <a:extLst>
            <a:ext uri="{909E8E84-426E-40DD-AFC4-6F175D3DCCD1}">
              <a14:hiddenFill xmlns:a14="http://schemas.microsoft.com/office/drawing/2010/main">
                <a:solidFill>
                  <a:srgbClr val="FFFFFF"/>
                </a:solidFill>
              </a14:hiddenFill>
            </a:ext>
          </a:extLst>
        </p:spPr>
        <p:txBody>
          <a:bodyPr lIns="0" rIns="0"/>
          <a:ls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a:lstStyle>
          <a:p>
            <a:pPr algn="ctr" eaLnBrk="1" hangingPunct="1">
              <a:defRPr/>
            </a:pPr>
            <a:r>
              <a:rPr lang="en-US" sz="2133" dirty="0">
                <a:latin typeface="+mj-lt"/>
              </a:rPr>
              <a:t>Frailty) </a:t>
            </a:r>
            <a:r>
              <a:rPr lang="en-US" sz="2133" dirty="0">
                <a:latin typeface="+mj-lt"/>
                <a:sym typeface="Wingdings" panose="05000000000000000000" pitchFamily="2" charset="2"/>
              </a:rPr>
              <a:t> </a:t>
            </a:r>
            <a:r>
              <a:rPr lang="en-US" sz="2133" u="sng" dirty="0" err="1">
                <a:latin typeface="+mj-lt"/>
              </a:rPr>
              <a:t>ancaman</a:t>
            </a:r>
            <a:r>
              <a:rPr lang="en-US" sz="2133" u="sng" dirty="0">
                <a:latin typeface="+mj-lt"/>
              </a:rPr>
              <a:t> </a:t>
            </a:r>
            <a:r>
              <a:rPr lang="en-US" sz="2133" u="sng" dirty="0" err="1">
                <a:latin typeface="+mj-lt"/>
              </a:rPr>
              <a:t>besar</a:t>
            </a:r>
            <a:r>
              <a:rPr lang="en-US" sz="2133" dirty="0">
                <a:latin typeface="+mj-lt"/>
              </a:rPr>
              <a:t> </a:t>
            </a:r>
            <a:r>
              <a:rPr lang="en-US" sz="2133" dirty="0" err="1">
                <a:latin typeface="+mj-lt"/>
              </a:rPr>
              <a:t>akan</a:t>
            </a:r>
            <a:r>
              <a:rPr lang="en-US" sz="2133" dirty="0">
                <a:latin typeface="+mj-lt"/>
              </a:rPr>
              <a:t> </a:t>
            </a:r>
            <a:r>
              <a:rPr lang="en-US" sz="2133" dirty="0" err="1">
                <a:latin typeface="+mj-lt"/>
              </a:rPr>
              <a:t>harapan</a:t>
            </a:r>
            <a:r>
              <a:rPr lang="en-US" sz="2133" dirty="0">
                <a:latin typeface="+mj-lt"/>
              </a:rPr>
              <a:t> </a:t>
            </a:r>
            <a:r>
              <a:rPr lang="en-US" sz="2133" dirty="0" err="1">
                <a:latin typeface="+mj-lt"/>
              </a:rPr>
              <a:t>populasi</a:t>
            </a:r>
            <a:r>
              <a:rPr lang="en-US" sz="2133" dirty="0">
                <a:latin typeface="+mj-lt"/>
              </a:rPr>
              <a:t> </a:t>
            </a:r>
            <a:r>
              <a:rPr lang="en-US" sz="2133" dirty="0" err="1">
                <a:latin typeface="+mj-lt"/>
              </a:rPr>
              <a:t>usila</a:t>
            </a:r>
            <a:r>
              <a:rPr lang="en-US" sz="2133" dirty="0">
                <a:latin typeface="+mj-lt"/>
              </a:rPr>
              <a:t> </a:t>
            </a:r>
            <a:r>
              <a:rPr lang="en-US" sz="2133" dirty="0" err="1">
                <a:latin typeface="+mj-lt"/>
              </a:rPr>
              <a:t>untuk</a:t>
            </a:r>
            <a:r>
              <a:rPr lang="en-US" sz="2133" dirty="0">
                <a:latin typeface="+mj-lt"/>
              </a:rPr>
              <a:t> </a:t>
            </a:r>
            <a:r>
              <a:rPr lang="en-US" sz="2133" dirty="0" err="1">
                <a:latin typeface="+mj-lt"/>
              </a:rPr>
              <a:t>dapat</a:t>
            </a:r>
            <a:r>
              <a:rPr lang="en-US" sz="2133" dirty="0">
                <a:latin typeface="+mj-lt"/>
              </a:rPr>
              <a:t> </a:t>
            </a:r>
            <a:r>
              <a:rPr lang="en-US" sz="2133" u="sng" dirty="0" err="1">
                <a:latin typeface="+mj-lt"/>
              </a:rPr>
              <a:t>hidup</a:t>
            </a:r>
            <a:r>
              <a:rPr lang="en-US" sz="2133" u="sng" dirty="0">
                <a:latin typeface="+mj-lt"/>
              </a:rPr>
              <a:t> </a:t>
            </a:r>
            <a:r>
              <a:rPr lang="en-US" sz="2133" u="sng" dirty="0" err="1">
                <a:latin typeface="+mj-lt"/>
              </a:rPr>
              <a:t>aktif</a:t>
            </a:r>
            <a:endParaRPr lang="en-US" sz="2133" u="sng" dirty="0">
              <a:latin typeface="+mj-lt"/>
            </a:endParaRPr>
          </a:p>
        </p:txBody>
      </p:sp>
      <p:sp>
        <p:nvSpPr>
          <p:cNvPr id="17" name="Rectangle 16">
            <a:extLst>
              <a:ext uri="{FF2B5EF4-FFF2-40B4-BE49-F238E27FC236}">
                <a16:creationId xmlns:a16="http://schemas.microsoft.com/office/drawing/2014/main" id="{451145C2-77A9-314F-BE34-B42689E1F342}"/>
              </a:ext>
            </a:extLst>
          </p:cNvPr>
          <p:cNvSpPr/>
          <p:nvPr/>
        </p:nvSpPr>
        <p:spPr>
          <a:xfrm>
            <a:off x="5374391" y="3967671"/>
            <a:ext cx="6096000" cy="748795"/>
          </a:xfrm>
          <a:prstGeom prst="rect">
            <a:avLst/>
          </a:prstGeom>
          <a:ln/>
        </p:spPr>
        <p:style>
          <a:lnRef idx="2">
            <a:schemeClr val="accent6"/>
          </a:lnRef>
          <a:fillRef idx="1">
            <a:schemeClr val="lt1"/>
          </a:fillRef>
          <a:effectRef idx="0">
            <a:schemeClr val="accent6"/>
          </a:effectRef>
          <a:fontRef idx="minor">
            <a:schemeClr val="dk1"/>
          </a:fontRef>
        </p:style>
        <p:txBody>
          <a:bodyPr>
            <a:spAutoFit/>
          </a:bodyPr>
          <a:ls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a:lstStyle>
          <a:p>
            <a:pPr algn="ctr" eaLnBrk="1" hangingPunct="1">
              <a:defRPr/>
            </a:pPr>
            <a:r>
              <a:rPr lang="en-US" sz="2133" dirty="0" err="1">
                <a:latin typeface="+mj-lt"/>
                <a:cs typeface="+mn-cs"/>
              </a:rPr>
              <a:t>Memiliki</a:t>
            </a:r>
            <a:r>
              <a:rPr lang="en-US" sz="2133" dirty="0">
                <a:latin typeface="+mj-lt"/>
                <a:cs typeface="+mn-cs"/>
              </a:rPr>
              <a:t> </a:t>
            </a:r>
            <a:r>
              <a:rPr lang="en-US" sz="2133" dirty="0" err="1">
                <a:latin typeface="+mj-lt"/>
                <a:cs typeface="+mn-cs"/>
              </a:rPr>
              <a:t>toleransi</a:t>
            </a:r>
            <a:r>
              <a:rPr lang="en-US" sz="2133" dirty="0">
                <a:latin typeface="+mj-lt"/>
                <a:cs typeface="+mn-cs"/>
              </a:rPr>
              <a:t> yang </a:t>
            </a:r>
            <a:r>
              <a:rPr lang="en-US" sz="2133" dirty="0" err="1">
                <a:latin typeface="+mj-lt"/>
                <a:cs typeface="+mn-cs"/>
              </a:rPr>
              <a:t>lebih</a:t>
            </a:r>
            <a:r>
              <a:rPr lang="en-US" sz="2133" dirty="0">
                <a:latin typeface="+mj-lt"/>
                <a:cs typeface="+mn-cs"/>
              </a:rPr>
              <a:t> </a:t>
            </a:r>
            <a:r>
              <a:rPr lang="en-US" sz="2133" dirty="0" err="1">
                <a:latin typeface="+mj-lt"/>
                <a:cs typeface="+mn-cs"/>
              </a:rPr>
              <a:t>buruk</a:t>
            </a:r>
            <a:r>
              <a:rPr lang="en-US" sz="2133" dirty="0">
                <a:latin typeface="+mj-lt"/>
                <a:cs typeface="+mn-cs"/>
              </a:rPr>
              <a:t> </a:t>
            </a:r>
            <a:r>
              <a:rPr lang="en-US" sz="2133" dirty="0" err="1">
                <a:latin typeface="+mj-lt"/>
                <a:cs typeface="+mn-cs"/>
              </a:rPr>
              <a:t>terhadap</a:t>
            </a:r>
            <a:r>
              <a:rPr lang="en-US" sz="2133" dirty="0">
                <a:latin typeface="+mj-lt"/>
                <a:cs typeface="+mn-cs"/>
              </a:rPr>
              <a:t> </a:t>
            </a:r>
            <a:r>
              <a:rPr lang="en-US" sz="2133" dirty="0" err="1">
                <a:latin typeface="+mj-lt"/>
                <a:cs typeface="+mn-cs"/>
              </a:rPr>
              <a:t>berbagai</a:t>
            </a:r>
            <a:r>
              <a:rPr lang="en-US" sz="2133" dirty="0">
                <a:latin typeface="+mj-lt"/>
                <a:cs typeface="+mn-cs"/>
              </a:rPr>
              <a:t> </a:t>
            </a:r>
            <a:r>
              <a:rPr lang="en-US" sz="2133" dirty="0" err="1">
                <a:latin typeface="+mj-lt"/>
                <a:cs typeface="+mn-cs"/>
              </a:rPr>
              <a:t>prosedur</a:t>
            </a:r>
            <a:r>
              <a:rPr lang="en-US" sz="2133" dirty="0">
                <a:latin typeface="+mj-lt"/>
                <a:cs typeface="+mn-cs"/>
              </a:rPr>
              <a:t> </a:t>
            </a:r>
            <a:r>
              <a:rPr lang="en-US" sz="2133" dirty="0" err="1">
                <a:latin typeface="+mj-lt"/>
                <a:cs typeface="+mn-cs"/>
              </a:rPr>
              <a:t>medis</a:t>
            </a:r>
            <a:r>
              <a:rPr lang="en-US" sz="2133" dirty="0">
                <a:latin typeface="+mj-lt"/>
                <a:cs typeface="+mn-cs"/>
              </a:rPr>
              <a:t>/ </a:t>
            </a:r>
            <a:r>
              <a:rPr lang="en-US" sz="2133" dirty="0" err="1">
                <a:latin typeface="+mj-lt"/>
                <a:cs typeface="+mn-cs"/>
              </a:rPr>
              <a:t>invasif</a:t>
            </a:r>
            <a:r>
              <a:rPr lang="en-US" sz="2133" dirty="0">
                <a:latin typeface="+mj-lt"/>
                <a:cs typeface="+mn-cs"/>
              </a:rPr>
              <a:t> </a:t>
            </a:r>
            <a:r>
              <a:rPr lang="en-US" sz="2133" dirty="0">
                <a:latin typeface="+mj-lt"/>
                <a:cs typeface="+mn-cs"/>
                <a:sym typeface="Wingdings" panose="05000000000000000000" pitchFamily="2" charset="2"/>
              </a:rPr>
              <a:t> </a:t>
            </a:r>
            <a:r>
              <a:rPr lang="en-US" sz="2133" dirty="0">
                <a:latin typeface="+mj-lt"/>
                <a:cs typeface="+mn-cs"/>
              </a:rPr>
              <a:t> </a:t>
            </a:r>
            <a:r>
              <a:rPr lang="en-US" sz="2133" dirty="0" err="1">
                <a:latin typeface="+mj-lt"/>
                <a:cs typeface="+mn-cs"/>
              </a:rPr>
              <a:t>rentan</a:t>
            </a:r>
            <a:r>
              <a:rPr lang="en-US" sz="2133" dirty="0">
                <a:latin typeface="+mj-lt"/>
                <a:cs typeface="+mn-cs"/>
              </a:rPr>
              <a:t> </a:t>
            </a:r>
            <a:r>
              <a:rPr lang="en-US" sz="2133" dirty="0" err="1">
                <a:latin typeface="+mj-lt"/>
                <a:cs typeface="+mn-cs"/>
              </a:rPr>
              <a:t>tejadi</a:t>
            </a:r>
            <a:r>
              <a:rPr lang="en-US" sz="2133" dirty="0">
                <a:latin typeface="+mj-lt"/>
                <a:cs typeface="+mn-cs"/>
              </a:rPr>
              <a:t> </a:t>
            </a:r>
            <a:r>
              <a:rPr lang="en-US" sz="2133" dirty="0" err="1">
                <a:latin typeface="+mj-lt"/>
                <a:cs typeface="+mn-cs"/>
              </a:rPr>
              <a:t>komplikasi</a:t>
            </a:r>
            <a:endParaRPr lang="en-US" sz="2133" dirty="0">
              <a:latin typeface="+mj-lt"/>
              <a:cs typeface="+mn-cs"/>
            </a:endParaRPr>
          </a:p>
        </p:txBody>
      </p:sp>
      <p:cxnSp>
        <p:nvCxnSpPr>
          <p:cNvPr id="18" name="Straight Arrow Connector 17">
            <a:extLst>
              <a:ext uri="{FF2B5EF4-FFF2-40B4-BE49-F238E27FC236}">
                <a16:creationId xmlns:a16="http://schemas.microsoft.com/office/drawing/2014/main" id="{934CA1BB-EFD4-3242-8FA7-BD6FC9F4CA8A}"/>
              </a:ext>
            </a:extLst>
          </p:cNvPr>
          <p:cNvCxnSpPr/>
          <p:nvPr/>
        </p:nvCxnSpPr>
        <p:spPr bwMode="auto">
          <a:xfrm flipV="1">
            <a:off x="4048125" y="1753198"/>
            <a:ext cx="927100" cy="243417"/>
          </a:xfrm>
          <a:prstGeom prst="straightConnector1">
            <a:avLst/>
          </a:prstGeom>
          <a:ln>
            <a:headEnd type="none" w="med" len="med"/>
            <a:tailEnd type="arrow" w="med" len="med"/>
          </a:ln>
        </p:spPr>
        <p:style>
          <a:lnRef idx="1">
            <a:schemeClr val="accent3"/>
          </a:lnRef>
          <a:fillRef idx="0">
            <a:schemeClr val="accent3"/>
          </a:fillRef>
          <a:effectRef idx="0">
            <a:schemeClr val="accent3"/>
          </a:effectRef>
          <a:fontRef idx="minor">
            <a:schemeClr val="tx1"/>
          </a:fontRef>
        </p:style>
      </p:cxnSp>
      <p:cxnSp>
        <p:nvCxnSpPr>
          <p:cNvPr id="19" name="Straight Arrow Connector 18">
            <a:extLst>
              <a:ext uri="{FF2B5EF4-FFF2-40B4-BE49-F238E27FC236}">
                <a16:creationId xmlns:a16="http://schemas.microsoft.com/office/drawing/2014/main" id="{2B5058F3-92B8-5E4A-B301-083A6F7D2685}"/>
              </a:ext>
            </a:extLst>
          </p:cNvPr>
          <p:cNvCxnSpPr/>
          <p:nvPr/>
        </p:nvCxnSpPr>
        <p:spPr bwMode="auto">
          <a:xfrm flipV="1">
            <a:off x="4188881" y="3113032"/>
            <a:ext cx="1030817" cy="19049"/>
          </a:xfrm>
          <a:prstGeom prst="straightConnector1">
            <a:avLst/>
          </a:prstGeom>
          <a:ln>
            <a:headEnd type="none" w="med" len="med"/>
            <a:tailEnd type="arrow" w="med" len="med"/>
          </a:ln>
        </p:spPr>
        <p:style>
          <a:lnRef idx="1">
            <a:schemeClr val="accent3"/>
          </a:lnRef>
          <a:fillRef idx="0">
            <a:schemeClr val="accent3"/>
          </a:fillRef>
          <a:effectRef idx="0">
            <a:schemeClr val="accent3"/>
          </a:effectRef>
          <a:fontRef idx="minor">
            <a:schemeClr val="tx1"/>
          </a:fontRef>
        </p:style>
      </p:cxnSp>
      <p:cxnSp>
        <p:nvCxnSpPr>
          <p:cNvPr id="20" name="Straight Arrow Connector 19">
            <a:extLst>
              <a:ext uri="{FF2B5EF4-FFF2-40B4-BE49-F238E27FC236}">
                <a16:creationId xmlns:a16="http://schemas.microsoft.com/office/drawing/2014/main" id="{B75F3993-5C42-5341-94A5-4B70D9894B4A}"/>
              </a:ext>
            </a:extLst>
          </p:cNvPr>
          <p:cNvCxnSpPr/>
          <p:nvPr/>
        </p:nvCxnSpPr>
        <p:spPr bwMode="auto">
          <a:xfrm>
            <a:off x="4015808" y="4101594"/>
            <a:ext cx="959416" cy="219621"/>
          </a:xfrm>
          <a:prstGeom prst="straightConnector1">
            <a:avLst/>
          </a:prstGeom>
          <a:ln>
            <a:headEnd type="none" w="med" len="med"/>
            <a:tailEnd type="arrow" w="med" len="med"/>
          </a:ln>
        </p:spPr>
        <p:style>
          <a:lnRef idx="1">
            <a:schemeClr val="accent3"/>
          </a:lnRef>
          <a:fillRef idx="0">
            <a:schemeClr val="accent3"/>
          </a:fillRef>
          <a:effectRef idx="0">
            <a:schemeClr val="accent3"/>
          </a:effectRef>
          <a:fontRef idx="minor">
            <a:schemeClr val="tx1"/>
          </a:fontRef>
        </p:style>
      </p:cxnSp>
      <p:cxnSp>
        <p:nvCxnSpPr>
          <p:cNvPr id="21" name="Straight Arrow Connector 20">
            <a:extLst>
              <a:ext uri="{FF2B5EF4-FFF2-40B4-BE49-F238E27FC236}">
                <a16:creationId xmlns:a16="http://schemas.microsoft.com/office/drawing/2014/main" id="{BFC0F220-C876-104B-98F6-D7137164C63D}"/>
              </a:ext>
            </a:extLst>
          </p:cNvPr>
          <p:cNvCxnSpPr/>
          <p:nvPr/>
        </p:nvCxnSpPr>
        <p:spPr bwMode="auto">
          <a:xfrm>
            <a:off x="3748611" y="4643803"/>
            <a:ext cx="880539" cy="620543"/>
          </a:xfrm>
          <a:prstGeom prst="straightConnector1">
            <a:avLst/>
          </a:prstGeom>
          <a:ln>
            <a:headEnd type="none" w="med" len="med"/>
            <a:tailEnd type="arrow" w="med" len="med"/>
          </a:ln>
        </p:spPr>
        <p:style>
          <a:lnRef idx="1">
            <a:schemeClr val="accent3"/>
          </a:lnRef>
          <a:fillRef idx="0">
            <a:schemeClr val="accent3"/>
          </a:fillRef>
          <a:effectRef idx="0">
            <a:schemeClr val="accent3"/>
          </a:effectRef>
          <a:fontRef idx="minor">
            <a:schemeClr val="tx1"/>
          </a:fontRef>
        </p:style>
      </p:cxnSp>
      <p:pic>
        <p:nvPicPr>
          <p:cNvPr id="22" name="Picture 2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08" y="6271209"/>
            <a:ext cx="4741496" cy="58679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8" name="Google Shape;3755;p47"/>
          <p:cNvPicPr preferRelativeResize="0"/>
          <p:nvPr/>
        </p:nvPicPr>
        <p:blipFill rotWithShape="1">
          <a:blip r:embed="rId5">
            <a:alphaModFix/>
          </a:blip>
          <a:srcRect l="17476" r="13390"/>
          <a:stretch/>
        </p:blipFill>
        <p:spPr>
          <a:xfrm>
            <a:off x="805314" y="1827805"/>
            <a:ext cx="3289372" cy="3066017"/>
          </a:xfrm>
          <a:prstGeom prst="ellipse">
            <a:avLst/>
          </a:prstGeom>
          <a:noFill/>
          <a:ln>
            <a:noFill/>
          </a:ln>
        </p:spPr>
      </p:pic>
    </p:spTree>
    <p:extLst>
      <p:ext uri="{BB962C8B-B14F-4D97-AF65-F5344CB8AC3E}">
        <p14:creationId xmlns:p14="http://schemas.microsoft.com/office/powerpoint/2010/main" val="1984072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4650ED55-5BEE-D599-542B-DFD3F3EEEE77}"/>
              </a:ext>
            </a:extLst>
          </p:cNvPr>
          <p:cNvSpPr txBox="1">
            <a:spLocks/>
          </p:cNvSpPr>
          <p:nvPr/>
        </p:nvSpPr>
        <p:spPr>
          <a:xfrm>
            <a:off x="838200" y="365125"/>
            <a:ext cx="10515600" cy="1325563"/>
          </a:xfrm>
          <a:prstGeom prst="rect">
            <a:avLst/>
          </a:prstGeom>
        </p:spPr>
        <p:txBody>
          <a:bodyPr vert="horz" lIns="121920" tIns="60960" rIns="121920" bIns="6096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defRPr/>
            </a:pPr>
            <a:r>
              <a:rPr lang="de-DE" sz="3733" u="sng">
                <a:latin typeface="+mn-lt"/>
              </a:rPr>
              <a:t>Keterkaitan Sarkopenia dan </a:t>
            </a:r>
            <a:r>
              <a:rPr lang="de-DE" sz="3733" i="1" u="sng">
                <a:latin typeface="+mn-lt"/>
              </a:rPr>
              <a:t>Frailty</a:t>
            </a:r>
            <a:br>
              <a:rPr lang="de-DE" sz="3733" u="sng">
                <a:latin typeface="+mn-lt"/>
              </a:rPr>
            </a:br>
            <a:endParaRPr lang="en-US" sz="3733" u="sng" dirty="0">
              <a:latin typeface="+mn-lt"/>
            </a:endParaRPr>
          </a:p>
        </p:txBody>
      </p:sp>
      <p:pic>
        <p:nvPicPr>
          <p:cNvPr id="31" name="Picture 4">
            <a:extLst>
              <a:ext uri="{FF2B5EF4-FFF2-40B4-BE49-F238E27FC236}">
                <a16:creationId xmlns:a16="http://schemas.microsoft.com/office/drawing/2014/main" id="{390F551C-617B-AB93-B934-0E85A4F75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04" t="7315" r="1550" b="5553"/>
          <a:stretch>
            <a:fillRect/>
          </a:stretch>
        </p:blipFill>
        <p:spPr bwMode="auto">
          <a:xfrm>
            <a:off x="1524000" y="1337812"/>
            <a:ext cx="8889133" cy="461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ontent Placeholder 2">
            <a:extLst>
              <a:ext uri="{FF2B5EF4-FFF2-40B4-BE49-F238E27FC236}">
                <a16:creationId xmlns:a16="http://schemas.microsoft.com/office/drawing/2014/main" id="{2CEE0FA9-AACB-23C9-9EBA-B466CF11316A}"/>
              </a:ext>
            </a:extLst>
          </p:cNvPr>
          <p:cNvSpPr txBox="1">
            <a:spLocks noChangeArrowheads="1"/>
          </p:cNvSpPr>
          <p:nvPr/>
        </p:nvSpPr>
        <p:spPr>
          <a:xfrm>
            <a:off x="1041954" y="5890871"/>
            <a:ext cx="9935633" cy="339725"/>
          </a:xfrm>
          <a:prstGeom prst="rect">
            <a:avLst/>
          </a:prstGeom>
          <a:noFill/>
        </p:spPr>
        <p:txBody>
          <a:bodyPr spcFirstLastPara="1" vert="horz" wrap="square" lIns="121900" tIns="121900" rIns="121900" bIns="121900" rtlCol="0" anchor="t" anchorCtr="0">
            <a:noAutofit/>
          </a:bodyPr>
          <a:lstStyle>
            <a:lvl1pPr marL="342900" lvl="0" indent="-3429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1pPr>
            <a:lvl2pPr marL="742950" lvl="1" indent="-28575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2pPr>
            <a:lvl3pPr marL="1143000" lvl="2" indent="-2286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3pPr>
            <a:lvl4pPr marL="1600200" lvl="3" indent="-2286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4pPr>
            <a:lvl5pPr marL="2057400" lvl="4" indent="-2286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5pPr>
            <a:lvl6pPr marL="2514600" lvl="5" indent="-2286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6pPr>
            <a:lvl7pPr marL="2971800" lvl="6" indent="-2286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7pPr>
            <a:lvl8pPr marL="3429000" lvl="7" indent="-2286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8pPr>
            <a:lvl9pPr marL="3886200" lvl="8" indent="-228600" algn="r" defTabSz="914400" rtl="0" eaLnBrk="1" latinLnBrk="0" hangingPunct="1">
              <a:lnSpc>
                <a:spcPct val="100000"/>
              </a:lnSpc>
              <a:spcBef>
                <a:spcPts val="0"/>
              </a:spcBef>
              <a:spcAft>
                <a:spcPts val="0"/>
              </a:spcAft>
              <a:buClr>
                <a:srgbClr val="FFFFFF"/>
              </a:buClr>
              <a:buSzPts val="1600"/>
              <a:buFont typeface="Arial" pitchFamily="34" charset="0"/>
              <a:buNone/>
              <a:defRPr sz="1600" kern="1200">
                <a:solidFill>
                  <a:srgbClr val="FFFFFF"/>
                </a:solidFill>
                <a:latin typeface="+mn-lt"/>
                <a:ea typeface="+mn-ea"/>
                <a:cs typeface="+mn-cs"/>
              </a:defRPr>
            </a:lvl9pPr>
          </a:lstStyle>
          <a:p>
            <a:pPr marL="0" indent="0" algn="ctr"/>
            <a:r>
              <a:rPr lang="en-US" altLang="en-US" sz="2133" b="1" dirty="0">
                <a:solidFill>
                  <a:schemeClr val="tx1"/>
                </a:solidFill>
              </a:rPr>
              <a:t>Gambar 2. </a:t>
            </a:r>
            <a:r>
              <a:rPr lang="en-US" altLang="en-US" sz="2133" b="1" dirty="0" err="1">
                <a:solidFill>
                  <a:schemeClr val="tx1"/>
                </a:solidFill>
              </a:rPr>
              <a:t>Sarkopenia</a:t>
            </a:r>
            <a:r>
              <a:rPr lang="en-US" altLang="en-US" sz="2133" b="1" dirty="0">
                <a:solidFill>
                  <a:schemeClr val="tx1"/>
                </a:solidFill>
              </a:rPr>
              <a:t> Sebagai Elemen Utama </a:t>
            </a:r>
            <a:r>
              <a:rPr lang="en-US" altLang="en-US" sz="2133" b="1" i="1" dirty="0">
                <a:solidFill>
                  <a:schemeClr val="tx1"/>
                </a:solidFill>
              </a:rPr>
              <a:t>Frailty</a:t>
            </a:r>
            <a:endParaRPr lang="en-US" altLang="en-US" sz="2133" dirty="0">
              <a:solidFill>
                <a:schemeClr val="tx1"/>
              </a:solidFill>
            </a:endParaRPr>
          </a:p>
        </p:txBody>
      </p:sp>
      <p:sp>
        <p:nvSpPr>
          <p:cNvPr id="33" name="Rectangle 32">
            <a:extLst>
              <a:ext uri="{FF2B5EF4-FFF2-40B4-BE49-F238E27FC236}">
                <a16:creationId xmlns:a16="http://schemas.microsoft.com/office/drawing/2014/main" id="{5530358E-35B4-DD18-2F24-3860BEE87E40}"/>
              </a:ext>
            </a:extLst>
          </p:cNvPr>
          <p:cNvSpPr/>
          <p:nvPr/>
        </p:nvSpPr>
        <p:spPr>
          <a:xfrm>
            <a:off x="6805912" y="6365557"/>
            <a:ext cx="5386088" cy="423514"/>
          </a:xfrm>
          <a:prstGeom prst="rect">
            <a:avLst/>
          </a:prstGeom>
          <a:solidFill>
            <a:schemeClr val="bg1"/>
          </a:solidFill>
        </p:spPr>
        <p:txBody>
          <a:bodyPr wrap="square">
            <a:spAutoFit/>
          </a:bodyPr>
          <a:lstStyle/>
          <a:p>
            <a:pPr algn="ctr">
              <a:lnSpc>
                <a:spcPct val="150000"/>
              </a:lnSpc>
              <a:spcAft>
                <a:spcPts val="800"/>
              </a:spcAft>
              <a:defRPr/>
            </a:pPr>
            <a:r>
              <a:rPr lang="id-ID" sz="1600" b="1" dirty="0">
                <a:ea typeface="Cambria" panose="02040503050406030204" pitchFamily="18" charset="0"/>
              </a:rPr>
              <a:t>Landi F, et al. European Geriatric Medicine.2016;7:197-200.</a:t>
            </a:r>
            <a:endParaRPr lang="en-US" sz="1600" b="1" dirty="0">
              <a:ea typeface="Cambria" panose="02040503050406030204" pitchFamily="18" charset="0"/>
            </a:endParaRPr>
          </a:p>
        </p:txBody>
      </p:sp>
    </p:spTree>
    <p:extLst>
      <p:ext uri="{BB962C8B-B14F-4D97-AF65-F5344CB8AC3E}">
        <p14:creationId xmlns:p14="http://schemas.microsoft.com/office/powerpoint/2010/main" val="344893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pic>
        <p:nvPicPr>
          <p:cNvPr id="32" name="Picture 4"/>
          <p:cNvPicPr>
            <a:picLocks noChangeAspect="1"/>
          </p:cNvPicPr>
          <p:nvPr/>
        </p:nvPicPr>
        <p:blipFill>
          <a:blip r:embed="rId3">
            <a:extLst>
              <a:ext uri="{28A0092B-C50C-407E-A947-70E740481C1C}">
                <a14:useLocalDpi xmlns:a14="http://schemas.microsoft.com/office/drawing/2010/main" val="0"/>
              </a:ext>
            </a:extLst>
          </a:blip>
          <a:srcRect l="33051" t="21017" r="12656" b="14032"/>
          <a:stretch>
            <a:fillRect/>
          </a:stretch>
        </p:blipFill>
        <p:spPr bwMode="auto">
          <a:xfrm>
            <a:off x="1551037" y="190193"/>
            <a:ext cx="8022512" cy="539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5">
            <a:extLst>
              <a:ext uri="{FF2B5EF4-FFF2-40B4-BE49-F238E27FC236}">
                <a16:creationId xmlns:a16="http://schemas.microsoft.com/office/drawing/2014/main" id="{D121BAA7-0553-C54D-ACF2-0D4395F82D62}"/>
              </a:ext>
            </a:extLst>
          </p:cNvPr>
          <p:cNvSpPr>
            <a:spLocks noChangeArrowheads="1"/>
          </p:cNvSpPr>
          <p:nvPr/>
        </p:nvSpPr>
        <p:spPr bwMode="auto">
          <a:xfrm>
            <a:off x="1458437" y="5833147"/>
            <a:ext cx="10177977" cy="677108"/>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algn="ctr" defTabSz="457189">
              <a:defRPr/>
            </a:pPr>
            <a:r>
              <a:rPr lang="en-US" sz="2400" dirty="0">
                <a:latin typeface="Aharoni" panose="02010803020104030203" pitchFamily="2" charset="-79"/>
                <a:cs typeface="Aharoni" panose="02010803020104030203" pitchFamily="2" charset="-79"/>
              </a:rPr>
              <a:t>Etiologic and </a:t>
            </a:r>
            <a:r>
              <a:rPr lang="en-US" sz="2400" dirty="0" err="1">
                <a:latin typeface="Aharoni" panose="02010803020104030203" pitchFamily="2" charset="-79"/>
                <a:cs typeface="Aharoni" panose="02010803020104030203" pitchFamily="2" charset="-79"/>
              </a:rPr>
              <a:t>pathogenetic</a:t>
            </a:r>
            <a:r>
              <a:rPr lang="en-US" sz="2400" dirty="0">
                <a:latin typeface="Aharoni" panose="02010803020104030203" pitchFamily="2" charset="-79"/>
                <a:cs typeface="Aharoni" panose="02010803020104030203" pitchFamily="2" charset="-79"/>
              </a:rPr>
              <a:t> factors contributing to phenotypic frailty</a:t>
            </a:r>
          </a:p>
          <a:p>
            <a:pPr algn="ctr" defTabSz="457189">
              <a:defRPr/>
            </a:pPr>
            <a:r>
              <a:rPr lang="en-US" sz="1400" i="1" dirty="0">
                <a:latin typeface="Agency FB" panose="020B0503020202020204" pitchFamily="34" charset="0"/>
                <a:cs typeface="Aharoni" panose="02010803020104030203" pitchFamily="2" charset="-79"/>
              </a:rPr>
              <a:t>CCK: cholecystokinin, DHEAS: </a:t>
            </a:r>
            <a:r>
              <a:rPr lang="en-US" sz="1400" i="1" dirty="0" err="1">
                <a:latin typeface="Agency FB" panose="020B0503020202020204" pitchFamily="34" charset="0"/>
                <a:cs typeface="Aharoni" panose="02010803020104030203" pitchFamily="2" charset="-79"/>
              </a:rPr>
              <a:t>dehydroepiandrosterone</a:t>
            </a:r>
            <a:r>
              <a:rPr lang="en-US" sz="1400" i="1" dirty="0">
                <a:latin typeface="Agency FB" panose="020B0503020202020204" pitchFamily="34" charset="0"/>
                <a:cs typeface="Aharoni" panose="02010803020104030203" pitchFamily="2" charset="-79"/>
              </a:rPr>
              <a:t> </a:t>
            </a:r>
            <a:r>
              <a:rPr lang="en-US" sz="1400" i="1" dirty="0" err="1">
                <a:latin typeface="Agency FB" panose="020B0503020202020204" pitchFamily="34" charset="0"/>
                <a:cs typeface="Aharoni" panose="02010803020104030203" pitchFamily="2" charset="-79"/>
              </a:rPr>
              <a:t>sulphate</a:t>
            </a:r>
            <a:r>
              <a:rPr lang="en-US" sz="1400" i="1" dirty="0">
                <a:latin typeface="Agency FB" panose="020B0503020202020204" pitchFamily="34" charset="0"/>
                <a:cs typeface="Aharoni" panose="02010803020104030203" pitchFamily="2" charset="-79"/>
              </a:rPr>
              <a:t>, GH: growth hormone, </a:t>
            </a:r>
            <a:r>
              <a:rPr lang="en-US" sz="1400" i="1" dirty="0" err="1">
                <a:latin typeface="Agency FB" panose="020B0503020202020204" pitchFamily="34" charset="0"/>
                <a:cs typeface="Aharoni" panose="02010803020104030203" pitchFamily="2" charset="-79"/>
              </a:rPr>
              <a:t>IGF:insulin-like</a:t>
            </a:r>
            <a:r>
              <a:rPr lang="en-US" sz="1400" i="1" dirty="0">
                <a:latin typeface="Agency FB" panose="020B0503020202020204" pitchFamily="34" charset="0"/>
                <a:cs typeface="Aharoni" panose="02010803020104030203" pitchFamily="2" charset="-79"/>
              </a:rPr>
              <a:t> growth factor, IL: interleukin, LPL: lipoprotein lipase, NO: nitric oxide.</a:t>
            </a:r>
          </a:p>
        </p:txBody>
      </p:sp>
    </p:spTree>
    <p:extLst>
      <p:ext uri="{BB962C8B-B14F-4D97-AF65-F5344CB8AC3E}">
        <p14:creationId xmlns:p14="http://schemas.microsoft.com/office/powerpoint/2010/main" val="816092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4" name="Picture 3">
            <a:extLst>
              <a:ext uri="{FF2B5EF4-FFF2-40B4-BE49-F238E27FC236}">
                <a16:creationId xmlns:a16="http://schemas.microsoft.com/office/drawing/2014/main" id="{43C7D655-D9D4-43BC-B89E-F6CB545641E2}"/>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04244" y="552482"/>
            <a:ext cx="11583512" cy="5724349"/>
          </a:xfrm>
          <a:prstGeom prst="rect">
            <a:avLst/>
          </a:prstGeom>
        </p:spPr>
      </p:pic>
    </p:spTree>
    <p:extLst>
      <p:ext uri="{BB962C8B-B14F-4D97-AF65-F5344CB8AC3E}">
        <p14:creationId xmlns:p14="http://schemas.microsoft.com/office/powerpoint/2010/main" val="3435601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508B73-E98A-4BF0-96B7-98C16747B1F7}"/>
              </a:ext>
            </a:extLst>
          </p:cNvPr>
          <p:cNvSpPr/>
          <p:nvPr/>
        </p:nvSpPr>
        <p:spPr>
          <a:xfrm>
            <a:off x="0" y="6072562"/>
            <a:ext cx="12192000" cy="785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69150" y="398886"/>
            <a:ext cx="11573197" cy="724247"/>
          </a:xfrm>
        </p:spPr>
        <p:txBody>
          <a:bodyPr>
            <a:normAutofit fontScale="92500" lnSpcReduction="10000"/>
          </a:bodyPr>
          <a:lstStyle/>
          <a:p>
            <a:r>
              <a:rPr lang="en-US" b="1" dirty="0"/>
              <a:t>Concepts of Aging Well</a:t>
            </a:r>
          </a:p>
        </p:txBody>
      </p:sp>
      <p:grpSp>
        <p:nvGrpSpPr>
          <p:cNvPr id="3" name="Group 2">
            <a:extLst>
              <a:ext uri="{FF2B5EF4-FFF2-40B4-BE49-F238E27FC236}">
                <a16:creationId xmlns:a16="http://schemas.microsoft.com/office/drawing/2014/main" id="{D4E9D8A3-9C7B-44A7-8AA0-2C64763B3FEF}"/>
              </a:ext>
            </a:extLst>
          </p:cNvPr>
          <p:cNvGrpSpPr/>
          <p:nvPr/>
        </p:nvGrpSpPr>
        <p:grpSpPr>
          <a:xfrm>
            <a:off x="7797024" y="4026782"/>
            <a:ext cx="4374455" cy="2561541"/>
            <a:chOff x="5814569" y="2460779"/>
            <a:chExt cx="5833992" cy="3604135"/>
          </a:xfrm>
        </p:grpSpPr>
        <p:sp>
          <p:nvSpPr>
            <p:cNvPr id="16" name="Freeform: Shape 15">
              <a:extLst>
                <a:ext uri="{FF2B5EF4-FFF2-40B4-BE49-F238E27FC236}">
                  <a16:creationId xmlns:a16="http://schemas.microsoft.com/office/drawing/2014/main" id="{C18B4465-35A1-441A-B6AA-B282E6BEA4EB}"/>
                </a:ext>
              </a:extLst>
            </p:cNvPr>
            <p:cNvSpPr/>
            <p:nvPr/>
          </p:nvSpPr>
          <p:spPr>
            <a:xfrm>
              <a:off x="5814569" y="2460779"/>
              <a:ext cx="5833992" cy="3604135"/>
            </a:xfrm>
            <a:custGeom>
              <a:avLst/>
              <a:gdLst>
                <a:gd name="connsiteX0" fmla="*/ 10401086 w 10391775"/>
                <a:gd name="connsiteY0" fmla="*/ 5277803 h 6419850"/>
                <a:gd name="connsiteX1" fmla="*/ 10346794 w 10391775"/>
                <a:gd name="connsiteY1" fmla="*/ 5213985 h 6419850"/>
                <a:gd name="connsiteX2" fmla="*/ 10257258 w 10391775"/>
                <a:gd name="connsiteY2" fmla="*/ 5204460 h 6419850"/>
                <a:gd name="connsiteX3" fmla="*/ 10055329 w 10391775"/>
                <a:gd name="connsiteY3" fmla="*/ 5180648 h 6419850"/>
                <a:gd name="connsiteX4" fmla="*/ 9990558 w 10391775"/>
                <a:gd name="connsiteY4" fmla="*/ 5137785 h 6419850"/>
                <a:gd name="connsiteX5" fmla="*/ 9946744 w 10391775"/>
                <a:gd name="connsiteY5" fmla="*/ 5097780 h 6419850"/>
                <a:gd name="connsiteX6" fmla="*/ 8430363 w 10391775"/>
                <a:gd name="connsiteY6" fmla="*/ 3751898 h 6419850"/>
                <a:gd name="connsiteX7" fmla="*/ 8434173 w 10391775"/>
                <a:gd name="connsiteY7" fmla="*/ 3711893 h 6419850"/>
                <a:gd name="connsiteX8" fmla="*/ 8403694 w 10391775"/>
                <a:gd name="connsiteY8" fmla="*/ 3470910 h 6419850"/>
                <a:gd name="connsiteX9" fmla="*/ 8289394 w 10391775"/>
                <a:gd name="connsiteY9" fmla="*/ 3220403 h 6419850"/>
                <a:gd name="connsiteX10" fmla="*/ 8270344 w 10391775"/>
                <a:gd name="connsiteY10" fmla="*/ 3156585 h 6419850"/>
                <a:gd name="connsiteX11" fmla="*/ 8249389 w 10391775"/>
                <a:gd name="connsiteY11" fmla="*/ 2998470 h 6419850"/>
                <a:gd name="connsiteX12" fmla="*/ 8235101 w 10391775"/>
                <a:gd name="connsiteY12" fmla="*/ 2959418 h 6419850"/>
                <a:gd name="connsiteX13" fmla="*/ 8251294 w 10391775"/>
                <a:gd name="connsiteY13" fmla="*/ 2849880 h 6419850"/>
                <a:gd name="connsiteX14" fmla="*/ 8243673 w 10391775"/>
                <a:gd name="connsiteY14" fmla="*/ 2742248 h 6419850"/>
                <a:gd name="connsiteX15" fmla="*/ 8164616 w 10391775"/>
                <a:gd name="connsiteY15" fmla="*/ 2652713 h 6419850"/>
                <a:gd name="connsiteX16" fmla="*/ 7905536 w 10391775"/>
                <a:gd name="connsiteY16" fmla="*/ 2518410 h 6419850"/>
                <a:gd name="connsiteX17" fmla="*/ 7904584 w 10391775"/>
                <a:gd name="connsiteY17" fmla="*/ 2516505 h 6419850"/>
                <a:gd name="connsiteX18" fmla="*/ 7896964 w 10391775"/>
                <a:gd name="connsiteY18" fmla="*/ 2493645 h 6419850"/>
                <a:gd name="connsiteX19" fmla="*/ 7984594 w 10391775"/>
                <a:gd name="connsiteY19" fmla="*/ 2342198 h 6419850"/>
                <a:gd name="connsiteX20" fmla="*/ 7993166 w 10391775"/>
                <a:gd name="connsiteY20" fmla="*/ 2317433 h 6419850"/>
                <a:gd name="connsiteX21" fmla="*/ 8005548 w 10391775"/>
                <a:gd name="connsiteY21" fmla="*/ 2270760 h 6419850"/>
                <a:gd name="connsiteX22" fmla="*/ 7965544 w 10391775"/>
                <a:gd name="connsiteY22" fmla="*/ 2142173 h 6419850"/>
                <a:gd name="connsiteX23" fmla="*/ 7956971 w 10391775"/>
                <a:gd name="connsiteY23" fmla="*/ 2039303 h 6419850"/>
                <a:gd name="connsiteX24" fmla="*/ 7962686 w 10391775"/>
                <a:gd name="connsiteY24" fmla="*/ 2036445 h 6419850"/>
                <a:gd name="connsiteX25" fmla="*/ 7979831 w 10391775"/>
                <a:gd name="connsiteY25" fmla="*/ 1876425 h 6419850"/>
                <a:gd name="connsiteX26" fmla="*/ 7975069 w 10391775"/>
                <a:gd name="connsiteY26" fmla="*/ 1875473 h 6419850"/>
                <a:gd name="connsiteX27" fmla="*/ 7950303 w 10391775"/>
                <a:gd name="connsiteY27" fmla="*/ 1832610 h 6419850"/>
                <a:gd name="connsiteX28" fmla="*/ 7813144 w 10391775"/>
                <a:gd name="connsiteY28" fmla="*/ 1753553 h 6419850"/>
                <a:gd name="connsiteX29" fmla="*/ 7776948 w 10391775"/>
                <a:gd name="connsiteY29" fmla="*/ 1728788 h 6419850"/>
                <a:gd name="connsiteX30" fmla="*/ 7735039 w 10391775"/>
                <a:gd name="connsiteY30" fmla="*/ 1305878 h 6419850"/>
                <a:gd name="connsiteX31" fmla="*/ 7711226 w 10391775"/>
                <a:gd name="connsiteY31" fmla="*/ 1237298 h 6419850"/>
                <a:gd name="connsiteX32" fmla="*/ 7568351 w 10391775"/>
                <a:gd name="connsiteY32" fmla="*/ 1065848 h 6419850"/>
                <a:gd name="connsiteX33" fmla="*/ 7569303 w 10391775"/>
                <a:gd name="connsiteY33" fmla="*/ 963930 h 6419850"/>
                <a:gd name="connsiteX34" fmla="*/ 7568351 w 10391775"/>
                <a:gd name="connsiteY34" fmla="*/ 962025 h 6419850"/>
                <a:gd name="connsiteX35" fmla="*/ 7596926 w 10391775"/>
                <a:gd name="connsiteY35" fmla="*/ 897255 h 6419850"/>
                <a:gd name="connsiteX36" fmla="*/ 7595021 w 10391775"/>
                <a:gd name="connsiteY36" fmla="*/ 866775 h 6419850"/>
                <a:gd name="connsiteX37" fmla="*/ 7602641 w 10391775"/>
                <a:gd name="connsiteY37" fmla="*/ 864870 h 6419850"/>
                <a:gd name="connsiteX38" fmla="*/ 7610261 w 10391775"/>
                <a:gd name="connsiteY38" fmla="*/ 785813 h 6419850"/>
                <a:gd name="connsiteX39" fmla="*/ 7603594 w 10391775"/>
                <a:gd name="connsiteY39" fmla="*/ 657225 h 6419850"/>
                <a:gd name="connsiteX40" fmla="*/ 7553111 w 10391775"/>
                <a:gd name="connsiteY40" fmla="*/ 541020 h 6419850"/>
                <a:gd name="connsiteX41" fmla="*/ 7226403 w 10391775"/>
                <a:gd name="connsiteY41" fmla="*/ 168593 h 6419850"/>
                <a:gd name="connsiteX42" fmla="*/ 7071146 w 10391775"/>
                <a:gd name="connsiteY42" fmla="*/ 69533 h 6419850"/>
                <a:gd name="connsiteX43" fmla="*/ 6949226 w 10391775"/>
                <a:gd name="connsiteY43" fmla="*/ 19050 h 6419850"/>
                <a:gd name="connsiteX44" fmla="*/ 6880646 w 10391775"/>
                <a:gd name="connsiteY44" fmla="*/ 0 h 6419850"/>
                <a:gd name="connsiteX45" fmla="*/ 6833021 w 10391775"/>
                <a:gd name="connsiteY45" fmla="*/ 0 h 6419850"/>
                <a:gd name="connsiteX46" fmla="*/ 6680621 w 10391775"/>
                <a:gd name="connsiteY46" fmla="*/ 0 h 6419850"/>
                <a:gd name="connsiteX47" fmla="*/ 6671096 w 10391775"/>
                <a:gd name="connsiteY47" fmla="*/ 0 h 6419850"/>
                <a:gd name="connsiteX48" fmla="*/ 6641569 w 10391775"/>
                <a:gd name="connsiteY48" fmla="*/ 18098 h 6419850"/>
                <a:gd name="connsiteX49" fmla="*/ 6529173 w 10391775"/>
                <a:gd name="connsiteY49" fmla="*/ 48578 h 6419850"/>
                <a:gd name="connsiteX50" fmla="*/ 6318671 w 10391775"/>
                <a:gd name="connsiteY50" fmla="*/ 153353 h 6419850"/>
                <a:gd name="connsiteX51" fmla="*/ 6091976 w 10391775"/>
                <a:gd name="connsiteY51" fmla="*/ 457200 h 6419850"/>
                <a:gd name="connsiteX52" fmla="*/ 6071973 w 10391775"/>
                <a:gd name="connsiteY52" fmla="*/ 533400 h 6419850"/>
                <a:gd name="connsiteX53" fmla="*/ 6060544 w 10391775"/>
                <a:gd name="connsiteY53" fmla="*/ 606743 h 6419850"/>
                <a:gd name="connsiteX54" fmla="*/ 6052923 w 10391775"/>
                <a:gd name="connsiteY54" fmla="*/ 676275 h 6419850"/>
                <a:gd name="connsiteX55" fmla="*/ 6044351 w 10391775"/>
                <a:gd name="connsiteY55" fmla="*/ 802958 h 6419850"/>
                <a:gd name="connsiteX56" fmla="*/ 6013871 w 10391775"/>
                <a:gd name="connsiteY56" fmla="*/ 847725 h 6419850"/>
                <a:gd name="connsiteX57" fmla="*/ 5919573 w 10391775"/>
                <a:gd name="connsiteY57" fmla="*/ 1057275 h 6419850"/>
                <a:gd name="connsiteX58" fmla="*/ 6011014 w 10391775"/>
                <a:gd name="connsiteY58" fmla="*/ 1267778 h 6419850"/>
                <a:gd name="connsiteX59" fmla="*/ 6011966 w 10391775"/>
                <a:gd name="connsiteY59" fmla="*/ 1276350 h 6419850"/>
                <a:gd name="connsiteX60" fmla="*/ 5880521 w 10391775"/>
                <a:gd name="connsiteY60" fmla="*/ 1524953 h 6419850"/>
                <a:gd name="connsiteX61" fmla="*/ 5801464 w 10391775"/>
                <a:gd name="connsiteY61" fmla="*/ 1797368 h 6419850"/>
                <a:gd name="connsiteX62" fmla="*/ 5794796 w 10391775"/>
                <a:gd name="connsiteY62" fmla="*/ 1829753 h 6419850"/>
                <a:gd name="connsiteX63" fmla="*/ 5792891 w 10391775"/>
                <a:gd name="connsiteY63" fmla="*/ 1846898 h 6419850"/>
                <a:gd name="connsiteX64" fmla="*/ 5792891 w 10391775"/>
                <a:gd name="connsiteY64" fmla="*/ 1846898 h 6419850"/>
                <a:gd name="connsiteX65" fmla="*/ 5785271 w 10391775"/>
                <a:gd name="connsiteY65" fmla="*/ 1896428 h 6419850"/>
                <a:gd name="connsiteX66" fmla="*/ 5772889 w 10391775"/>
                <a:gd name="connsiteY66" fmla="*/ 2006918 h 6419850"/>
                <a:gd name="connsiteX67" fmla="*/ 5766221 w 10391775"/>
                <a:gd name="connsiteY67" fmla="*/ 2067878 h 6419850"/>
                <a:gd name="connsiteX68" fmla="*/ 5754791 w 10391775"/>
                <a:gd name="connsiteY68" fmla="*/ 2143125 h 6419850"/>
                <a:gd name="connsiteX69" fmla="*/ 5722406 w 10391775"/>
                <a:gd name="connsiteY69" fmla="*/ 2151698 h 6419850"/>
                <a:gd name="connsiteX70" fmla="*/ 5722406 w 10391775"/>
                <a:gd name="connsiteY70" fmla="*/ 2151698 h 6419850"/>
                <a:gd name="connsiteX71" fmla="*/ 5310926 w 10391775"/>
                <a:gd name="connsiteY71" fmla="*/ 2225993 h 6419850"/>
                <a:gd name="connsiteX72" fmla="*/ 5306164 w 10391775"/>
                <a:gd name="connsiteY72" fmla="*/ 2228850 h 6419850"/>
                <a:gd name="connsiteX73" fmla="*/ 5209009 w 10391775"/>
                <a:gd name="connsiteY73" fmla="*/ 2246948 h 6419850"/>
                <a:gd name="connsiteX74" fmla="*/ 5209009 w 10391775"/>
                <a:gd name="connsiteY74" fmla="*/ 2246948 h 6419850"/>
                <a:gd name="connsiteX75" fmla="*/ 5085184 w 10391775"/>
                <a:gd name="connsiteY75" fmla="*/ 2249805 h 6419850"/>
                <a:gd name="connsiteX76" fmla="*/ 5001364 w 10391775"/>
                <a:gd name="connsiteY76" fmla="*/ 2286000 h 6419850"/>
                <a:gd name="connsiteX77" fmla="*/ 4965169 w 10391775"/>
                <a:gd name="connsiteY77" fmla="*/ 2363153 h 6419850"/>
                <a:gd name="connsiteX78" fmla="*/ 4912781 w 10391775"/>
                <a:gd name="connsiteY78" fmla="*/ 2507933 h 6419850"/>
                <a:gd name="connsiteX79" fmla="*/ 4687039 w 10391775"/>
                <a:gd name="connsiteY79" fmla="*/ 2970848 h 6419850"/>
                <a:gd name="connsiteX80" fmla="*/ 4620364 w 10391775"/>
                <a:gd name="connsiteY80" fmla="*/ 3170873 h 6419850"/>
                <a:gd name="connsiteX81" fmla="*/ 4391764 w 10391775"/>
                <a:gd name="connsiteY81" fmla="*/ 3722370 h 6419850"/>
                <a:gd name="connsiteX82" fmla="*/ 4388906 w 10391775"/>
                <a:gd name="connsiteY82" fmla="*/ 3730943 h 6419850"/>
                <a:gd name="connsiteX83" fmla="*/ 4373666 w 10391775"/>
                <a:gd name="connsiteY83" fmla="*/ 3818573 h 6419850"/>
                <a:gd name="connsiteX84" fmla="*/ 4318421 w 10391775"/>
                <a:gd name="connsiteY84" fmla="*/ 3914775 h 6419850"/>
                <a:gd name="connsiteX85" fmla="*/ 4151733 w 10391775"/>
                <a:gd name="connsiteY85" fmla="*/ 4318635 h 6419850"/>
                <a:gd name="connsiteX86" fmla="*/ 4112681 w 10391775"/>
                <a:gd name="connsiteY86" fmla="*/ 4448175 h 6419850"/>
                <a:gd name="connsiteX87" fmla="*/ 3847886 w 10391775"/>
                <a:gd name="connsiteY87" fmla="*/ 4705350 h 6419850"/>
                <a:gd name="connsiteX88" fmla="*/ 3847886 w 10391775"/>
                <a:gd name="connsiteY88" fmla="*/ 4705350 h 6419850"/>
                <a:gd name="connsiteX89" fmla="*/ 3669768 w 10391775"/>
                <a:gd name="connsiteY89" fmla="*/ 4745355 h 6419850"/>
                <a:gd name="connsiteX90" fmla="*/ 3535466 w 10391775"/>
                <a:gd name="connsiteY90" fmla="*/ 4855845 h 6419850"/>
                <a:gd name="connsiteX91" fmla="*/ 3506891 w 10391775"/>
                <a:gd name="connsiteY91" fmla="*/ 4887278 h 6419850"/>
                <a:gd name="connsiteX92" fmla="*/ 3123986 w 10391775"/>
                <a:gd name="connsiteY92" fmla="*/ 3693795 h 6419850"/>
                <a:gd name="connsiteX93" fmla="*/ 3077314 w 10391775"/>
                <a:gd name="connsiteY93" fmla="*/ 3657600 h 6419850"/>
                <a:gd name="connsiteX94" fmla="*/ 48363 w 10391775"/>
                <a:gd name="connsiteY94" fmla="*/ 3403283 h 6419850"/>
                <a:gd name="connsiteX95" fmla="*/ 10263 w 10391775"/>
                <a:gd name="connsiteY95" fmla="*/ 3453765 h 6419850"/>
                <a:gd name="connsiteX96" fmla="*/ 783693 w 10391775"/>
                <a:gd name="connsiteY96" fmla="*/ 5687378 h 6419850"/>
                <a:gd name="connsiteX97" fmla="*/ 858941 w 10391775"/>
                <a:gd name="connsiteY97" fmla="*/ 5751195 h 6419850"/>
                <a:gd name="connsiteX98" fmla="*/ 3812644 w 10391775"/>
                <a:gd name="connsiteY98" fmla="*/ 6414135 h 6419850"/>
                <a:gd name="connsiteX99" fmla="*/ 3882176 w 10391775"/>
                <a:gd name="connsiteY99" fmla="*/ 6414135 h 6419850"/>
                <a:gd name="connsiteX100" fmla="*/ 5439514 w 10391775"/>
                <a:gd name="connsiteY100" fmla="*/ 5869305 h 6419850"/>
                <a:gd name="connsiteX101" fmla="*/ 5500473 w 10391775"/>
                <a:gd name="connsiteY101" fmla="*/ 5750243 h 6419850"/>
                <a:gd name="connsiteX102" fmla="*/ 5409986 w 10391775"/>
                <a:gd name="connsiteY102" fmla="*/ 5628323 h 6419850"/>
                <a:gd name="connsiteX103" fmla="*/ 4356521 w 10391775"/>
                <a:gd name="connsiteY103" fmla="*/ 5469255 h 6419850"/>
                <a:gd name="connsiteX104" fmla="*/ 4083153 w 10391775"/>
                <a:gd name="connsiteY104" fmla="*/ 5431155 h 6419850"/>
                <a:gd name="connsiteX105" fmla="*/ 4065056 w 10391775"/>
                <a:gd name="connsiteY105" fmla="*/ 5359718 h 6419850"/>
                <a:gd name="connsiteX106" fmla="*/ 4126969 w 10391775"/>
                <a:gd name="connsiteY106" fmla="*/ 5299710 h 6419850"/>
                <a:gd name="connsiteX107" fmla="*/ 4185071 w 10391775"/>
                <a:gd name="connsiteY107" fmla="*/ 5245418 h 6419850"/>
                <a:gd name="connsiteX108" fmla="*/ 4386048 w 10391775"/>
                <a:gd name="connsiteY108" fmla="*/ 5192078 h 6419850"/>
                <a:gd name="connsiteX109" fmla="*/ 4485109 w 10391775"/>
                <a:gd name="connsiteY109" fmla="*/ 5096828 h 6419850"/>
                <a:gd name="connsiteX110" fmla="*/ 4500348 w 10391775"/>
                <a:gd name="connsiteY110" fmla="*/ 5039678 h 6419850"/>
                <a:gd name="connsiteX111" fmla="*/ 4657511 w 10391775"/>
                <a:gd name="connsiteY111" fmla="*/ 4881563 h 6419850"/>
                <a:gd name="connsiteX112" fmla="*/ 4657511 w 10391775"/>
                <a:gd name="connsiteY112" fmla="*/ 4880610 h 6419850"/>
                <a:gd name="connsiteX113" fmla="*/ 4685134 w 10391775"/>
                <a:gd name="connsiteY113" fmla="*/ 4792028 h 6419850"/>
                <a:gd name="connsiteX114" fmla="*/ 4729901 w 10391775"/>
                <a:gd name="connsiteY114" fmla="*/ 4742498 h 6419850"/>
                <a:gd name="connsiteX115" fmla="*/ 5028034 w 10391775"/>
                <a:gd name="connsiteY115" fmla="*/ 4289108 h 6419850"/>
                <a:gd name="connsiteX116" fmla="*/ 5041369 w 10391775"/>
                <a:gd name="connsiteY116" fmla="*/ 4235768 h 6419850"/>
                <a:gd name="connsiteX117" fmla="*/ 5100423 w 10391775"/>
                <a:gd name="connsiteY117" fmla="*/ 3920490 h 6419850"/>
                <a:gd name="connsiteX118" fmla="*/ 5154716 w 10391775"/>
                <a:gd name="connsiteY118" fmla="*/ 3794760 h 6419850"/>
                <a:gd name="connsiteX119" fmla="*/ 5224248 w 10391775"/>
                <a:gd name="connsiteY119" fmla="*/ 3719513 h 6419850"/>
                <a:gd name="connsiteX120" fmla="*/ 5241394 w 10391775"/>
                <a:gd name="connsiteY120" fmla="*/ 3794760 h 6419850"/>
                <a:gd name="connsiteX121" fmla="*/ 5235678 w 10391775"/>
                <a:gd name="connsiteY121" fmla="*/ 3905250 h 6419850"/>
                <a:gd name="connsiteX122" fmla="*/ 5229964 w 10391775"/>
                <a:gd name="connsiteY122" fmla="*/ 4012883 h 6419850"/>
                <a:gd name="connsiteX123" fmla="*/ 5192816 w 10391775"/>
                <a:gd name="connsiteY123" fmla="*/ 4169093 h 6419850"/>
                <a:gd name="connsiteX124" fmla="*/ 5158526 w 10391775"/>
                <a:gd name="connsiteY124" fmla="*/ 4288155 h 6419850"/>
                <a:gd name="connsiteX125" fmla="*/ 5112806 w 10391775"/>
                <a:gd name="connsiteY125" fmla="*/ 4455795 h 6419850"/>
                <a:gd name="connsiteX126" fmla="*/ 5102328 w 10391775"/>
                <a:gd name="connsiteY126" fmla="*/ 4551045 h 6419850"/>
                <a:gd name="connsiteX127" fmla="*/ 5102328 w 10391775"/>
                <a:gd name="connsiteY127" fmla="*/ 4606290 h 6419850"/>
                <a:gd name="connsiteX128" fmla="*/ 5086136 w 10391775"/>
                <a:gd name="connsiteY128" fmla="*/ 4851083 h 6419850"/>
                <a:gd name="connsiteX129" fmla="*/ 5083278 w 10391775"/>
                <a:gd name="connsiteY129" fmla="*/ 5066348 h 6419850"/>
                <a:gd name="connsiteX130" fmla="*/ 5190911 w 10391775"/>
                <a:gd name="connsiteY130" fmla="*/ 5172075 h 6419850"/>
                <a:gd name="connsiteX131" fmla="*/ 7493103 w 10391775"/>
                <a:gd name="connsiteY131" fmla="*/ 5171123 h 6419850"/>
                <a:gd name="connsiteX132" fmla="*/ 7540728 w 10391775"/>
                <a:gd name="connsiteY132" fmla="*/ 5113973 h 6419850"/>
                <a:gd name="connsiteX133" fmla="*/ 7531203 w 10391775"/>
                <a:gd name="connsiteY133" fmla="*/ 5035868 h 6419850"/>
                <a:gd name="connsiteX134" fmla="*/ 7530251 w 10391775"/>
                <a:gd name="connsiteY134" fmla="*/ 4920615 h 6419850"/>
                <a:gd name="connsiteX135" fmla="*/ 7515964 w 10391775"/>
                <a:gd name="connsiteY135" fmla="*/ 4822508 h 6419850"/>
                <a:gd name="connsiteX136" fmla="*/ 7527394 w 10391775"/>
                <a:gd name="connsiteY136" fmla="*/ 4438650 h 6419850"/>
                <a:gd name="connsiteX137" fmla="*/ 7640741 w 10391775"/>
                <a:gd name="connsiteY137" fmla="*/ 4023360 h 6419850"/>
                <a:gd name="connsiteX138" fmla="*/ 7640741 w 10391775"/>
                <a:gd name="connsiteY138" fmla="*/ 4026218 h 6419850"/>
                <a:gd name="connsiteX139" fmla="*/ 7695986 w 10391775"/>
                <a:gd name="connsiteY139" fmla="*/ 4155758 h 6419850"/>
                <a:gd name="connsiteX140" fmla="*/ 7802666 w 10391775"/>
                <a:gd name="connsiteY140" fmla="*/ 4413885 h 6419850"/>
                <a:gd name="connsiteX141" fmla="*/ 7836956 w 10391775"/>
                <a:gd name="connsiteY141" fmla="*/ 4534853 h 6419850"/>
                <a:gd name="connsiteX142" fmla="*/ 7897916 w 10391775"/>
                <a:gd name="connsiteY142" fmla="*/ 4672965 h 6419850"/>
                <a:gd name="connsiteX143" fmla="*/ 8019836 w 10391775"/>
                <a:gd name="connsiteY143" fmla="*/ 4934903 h 6419850"/>
                <a:gd name="connsiteX144" fmla="*/ 8265581 w 10391775"/>
                <a:gd name="connsiteY144" fmla="*/ 5229225 h 6419850"/>
                <a:gd name="connsiteX145" fmla="*/ 8308444 w 10391775"/>
                <a:gd name="connsiteY145" fmla="*/ 5270183 h 6419850"/>
                <a:gd name="connsiteX146" fmla="*/ 8274153 w 10391775"/>
                <a:gd name="connsiteY146" fmla="*/ 5303520 h 6419850"/>
                <a:gd name="connsiteX147" fmla="*/ 7787426 w 10391775"/>
                <a:gd name="connsiteY147" fmla="*/ 5428298 h 6419850"/>
                <a:gd name="connsiteX148" fmla="*/ 7721703 w 10391775"/>
                <a:gd name="connsiteY148" fmla="*/ 5471160 h 6419850"/>
                <a:gd name="connsiteX149" fmla="*/ 7721703 w 10391775"/>
                <a:gd name="connsiteY149" fmla="*/ 5471160 h 6419850"/>
                <a:gd name="connsiteX150" fmla="*/ 7721703 w 10391775"/>
                <a:gd name="connsiteY150" fmla="*/ 5472113 h 6419850"/>
                <a:gd name="connsiteX151" fmla="*/ 7720751 w 10391775"/>
                <a:gd name="connsiteY151" fmla="*/ 5585460 h 6419850"/>
                <a:gd name="connsiteX152" fmla="*/ 7937921 w 10391775"/>
                <a:gd name="connsiteY152" fmla="*/ 5749290 h 6419850"/>
                <a:gd name="connsiteX153" fmla="*/ 8677061 w 10391775"/>
                <a:gd name="connsiteY153" fmla="*/ 5865495 h 6419850"/>
                <a:gd name="connsiteX154" fmla="*/ 8818983 w 10391775"/>
                <a:gd name="connsiteY154" fmla="*/ 5855018 h 6419850"/>
                <a:gd name="connsiteX155" fmla="*/ 8869466 w 10391775"/>
                <a:gd name="connsiteY155" fmla="*/ 5896928 h 6419850"/>
                <a:gd name="connsiteX156" fmla="*/ 8889469 w 10391775"/>
                <a:gd name="connsiteY156" fmla="*/ 6042660 h 6419850"/>
                <a:gd name="connsiteX157" fmla="*/ 8942808 w 10391775"/>
                <a:gd name="connsiteY157" fmla="*/ 6113145 h 6419850"/>
                <a:gd name="connsiteX158" fmla="*/ 9099019 w 10391775"/>
                <a:gd name="connsiteY158" fmla="*/ 6154103 h 6419850"/>
                <a:gd name="connsiteX159" fmla="*/ 9242846 w 10391775"/>
                <a:gd name="connsiteY159" fmla="*/ 6126480 h 6419850"/>
                <a:gd name="connsiteX160" fmla="*/ 9308569 w 10391775"/>
                <a:gd name="connsiteY160" fmla="*/ 6058853 h 6419850"/>
                <a:gd name="connsiteX161" fmla="*/ 9356194 w 10391775"/>
                <a:gd name="connsiteY161" fmla="*/ 6027420 h 6419850"/>
                <a:gd name="connsiteX162" fmla="*/ 9422869 w 10391775"/>
                <a:gd name="connsiteY162" fmla="*/ 6022658 h 6419850"/>
                <a:gd name="connsiteX163" fmla="*/ 10102000 w 10391775"/>
                <a:gd name="connsiteY163" fmla="*/ 5926455 h 6419850"/>
                <a:gd name="connsiteX164" fmla="*/ 10171533 w 10391775"/>
                <a:gd name="connsiteY164" fmla="*/ 5972175 h 6419850"/>
                <a:gd name="connsiteX165" fmla="*/ 10227731 w 10391775"/>
                <a:gd name="connsiteY165" fmla="*/ 6017895 h 6419850"/>
                <a:gd name="connsiteX166" fmla="*/ 10331554 w 10391775"/>
                <a:gd name="connsiteY166" fmla="*/ 6008370 h 6419850"/>
                <a:gd name="connsiteX167" fmla="*/ 10399181 w 10391775"/>
                <a:gd name="connsiteY167" fmla="*/ 5937885 h 6419850"/>
                <a:gd name="connsiteX168" fmla="*/ 10401086 w 10391775"/>
                <a:gd name="connsiteY168" fmla="*/ 5277803 h 6419850"/>
                <a:gd name="connsiteX169" fmla="*/ 5120426 w 10391775"/>
                <a:gd name="connsiteY169" fmla="*/ 4653915 h 6419850"/>
                <a:gd name="connsiteX170" fmla="*/ 5120426 w 10391775"/>
                <a:gd name="connsiteY170" fmla="*/ 4650105 h 6419850"/>
                <a:gd name="connsiteX171" fmla="*/ 5121378 w 10391775"/>
                <a:gd name="connsiteY171" fmla="*/ 4652010 h 6419850"/>
                <a:gd name="connsiteX172" fmla="*/ 5120426 w 10391775"/>
                <a:gd name="connsiteY172" fmla="*/ 4653915 h 6419850"/>
                <a:gd name="connsiteX173" fmla="*/ 5252823 w 10391775"/>
                <a:gd name="connsiteY173" fmla="*/ 3790950 h 6419850"/>
                <a:gd name="connsiteX174" fmla="*/ 5252823 w 10391775"/>
                <a:gd name="connsiteY174" fmla="*/ 3790950 h 6419850"/>
                <a:gd name="connsiteX175" fmla="*/ 5250919 w 10391775"/>
                <a:gd name="connsiteY175" fmla="*/ 3791903 h 6419850"/>
                <a:gd name="connsiteX176" fmla="*/ 5252823 w 10391775"/>
                <a:gd name="connsiteY176" fmla="*/ 3790950 h 6419850"/>
                <a:gd name="connsiteX177" fmla="*/ 5252823 w 10391775"/>
                <a:gd name="connsiteY177" fmla="*/ 3790950 h 6419850"/>
                <a:gd name="connsiteX178" fmla="*/ 5253776 w 10391775"/>
                <a:gd name="connsiteY178" fmla="*/ 3801428 h 6419850"/>
                <a:gd name="connsiteX179" fmla="*/ 5253776 w 10391775"/>
                <a:gd name="connsiteY179" fmla="*/ 3801428 h 6419850"/>
                <a:gd name="connsiteX180" fmla="*/ 5253776 w 10391775"/>
                <a:gd name="connsiteY180" fmla="*/ 3801428 h 6419850"/>
                <a:gd name="connsiteX181" fmla="*/ 5253776 w 10391775"/>
                <a:gd name="connsiteY181" fmla="*/ 3801428 h 6419850"/>
                <a:gd name="connsiteX182" fmla="*/ 5253776 w 10391775"/>
                <a:gd name="connsiteY182" fmla="*/ 3801428 h 6419850"/>
                <a:gd name="connsiteX183" fmla="*/ 5253776 w 10391775"/>
                <a:gd name="connsiteY183" fmla="*/ 3801428 h 6419850"/>
                <a:gd name="connsiteX184" fmla="*/ 7520726 w 10391775"/>
                <a:gd name="connsiteY184" fmla="*/ 5030153 h 6419850"/>
                <a:gd name="connsiteX185" fmla="*/ 7520726 w 10391775"/>
                <a:gd name="connsiteY185" fmla="*/ 5030153 h 6419850"/>
                <a:gd name="connsiteX186" fmla="*/ 7520726 w 10391775"/>
                <a:gd name="connsiteY186" fmla="*/ 5030153 h 6419850"/>
                <a:gd name="connsiteX187" fmla="*/ 7520726 w 10391775"/>
                <a:gd name="connsiteY187" fmla="*/ 5030153 h 6419850"/>
                <a:gd name="connsiteX188" fmla="*/ 7243548 w 10391775"/>
                <a:gd name="connsiteY188" fmla="*/ 2096453 h 6419850"/>
                <a:gd name="connsiteX189" fmla="*/ 7243548 w 10391775"/>
                <a:gd name="connsiteY189" fmla="*/ 2096453 h 6419850"/>
                <a:gd name="connsiteX190" fmla="*/ 7273076 w 10391775"/>
                <a:gd name="connsiteY190" fmla="*/ 1983105 h 6419850"/>
                <a:gd name="connsiteX191" fmla="*/ 7281648 w 10391775"/>
                <a:gd name="connsiteY191" fmla="*/ 1962150 h 6419850"/>
                <a:gd name="connsiteX192" fmla="*/ 7311176 w 10391775"/>
                <a:gd name="connsiteY192" fmla="*/ 1991678 h 6419850"/>
                <a:gd name="connsiteX193" fmla="*/ 7311176 w 10391775"/>
                <a:gd name="connsiteY193" fmla="*/ 1991678 h 6419850"/>
                <a:gd name="connsiteX194" fmla="*/ 7328321 w 10391775"/>
                <a:gd name="connsiteY194" fmla="*/ 2002155 h 6419850"/>
                <a:gd name="connsiteX195" fmla="*/ 7368326 w 10391775"/>
                <a:gd name="connsiteY195" fmla="*/ 2017395 h 6419850"/>
                <a:gd name="connsiteX196" fmla="*/ 7243548 w 10391775"/>
                <a:gd name="connsiteY196" fmla="*/ 2096453 h 6419850"/>
                <a:gd name="connsiteX197" fmla="*/ 7532156 w 10391775"/>
                <a:gd name="connsiteY197" fmla="*/ 1809750 h 6419850"/>
                <a:gd name="connsiteX198" fmla="*/ 7414046 w 10391775"/>
                <a:gd name="connsiteY198" fmla="*/ 1876425 h 6419850"/>
                <a:gd name="connsiteX199" fmla="*/ 7302603 w 10391775"/>
                <a:gd name="connsiteY199" fmla="*/ 1913573 h 6419850"/>
                <a:gd name="connsiteX200" fmla="*/ 7427381 w 10391775"/>
                <a:gd name="connsiteY200" fmla="*/ 1719263 h 6419850"/>
                <a:gd name="connsiteX201" fmla="*/ 7463576 w 10391775"/>
                <a:gd name="connsiteY201" fmla="*/ 1725930 h 6419850"/>
                <a:gd name="connsiteX202" fmla="*/ 7536919 w 10391775"/>
                <a:gd name="connsiteY202" fmla="*/ 1766888 h 6419850"/>
                <a:gd name="connsiteX203" fmla="*/ 7532156 w 10391775"/>
                <a:gd name="connsiteY203" fmla="*/ 1809750 h 6419850"/>
                <a:gd name="connsiteX204" fmla="*/ 7635026 w 10391775"/>
                <a:gd name="connsiteY204" fmla="*/ 2258378 h 6419850"/>
                <a:gd name="connsiteX205" fmla="*/ 7633121 w 10391775"/>
                <a:gd name="connsiteY205" fmla="*/ 2275523 h 6419850"/>
                <a:gd name="connsiteX206" fmla="*/ 7625501 w 10391775"/>
                <a:gd name="connsiteY206" fmla="*/ 2306003 h 6419850"/>
                <a:gd name="connsiteX207" fmla="*/ 7555969 w 10391775"/>
                <a:gd name="connsiteY207" fmla="*/ 2381250 h 6419850"/>
                <a:gd name="connsiteX208" fmla="*/ 7591211 w 10391775"/>
                <a:gd name="connsiteY208" fmla="*/ 2235518 h 6419850"/>
                <a:gd name="connsiteX209" fmla="*/ 7624548 w 10391775"/>
                <a:gd name="connsiteY209" fmla="*/ 2190750 h 6419850"/>
                <a:gd name="connsiteX210" fmla="*/ 7624548 w 10391775"/>
                <a:gd name="connsiteY210" fmla="*/ 2190750 h 6419850"/>
                <a:gd name="connsiteX211" fmla="*/ 7635026 w 10391775"/>
                <a:gd name="connsiteY211" fmla="*/ 2258378 h 6419850"/>
                <a:gd name="connsiteX212" fmla="*/ 7758851 w 10391775"/>
                <a:gd name="connsiteY212" fmla="*/ 1743075 h 6419850"/>
                <a:gd name="connsiteX213" fmla="*/ 7757898 w 10391775"/>
                <a:gd name="connsiteY213" fmla="*/ 1742123 h 6419850"/>
                <a:gd name="connsiteX214" fmla="*/ 7757898 w 10391775"/>
                <a:gd name="connsiteY214" fmla="*/ 1741170 h 6419850"/>
                <a:gd name="connsiteX215" fmla="*/ 7758851 w 10391775"/>
                <a:gd name="connsiteY215" fmla="*/ 1743075 h 6419850"/>
                <a:gd name="connsiteX216" fmla="*/ 7758851 w 10391775"/>
                <a:gd name="connsiteY216" fmla="*/ 1743075 h 6419850"/>
                <a:gd name="connsiteX217" fmla="*/ 9201888 w 10391775"/>
                <a:gd name="connsiteY217" fmla="*/ 6113145 h 6419850"/>
                <a:gd name="connsiteX218" fmla="*/ 9201888 w 10391775"/>
                <a:gd name="connsiteY218" fmla="*/ 6113145 h 6419850"/>
                <a:gd name="connsiteX219" fmla="*/ 9201888 w 10391775"/>
                <a:gd name="connsiteY219" fmla="*/ 6113145 h 6419850"/>
                <a:gd name="connsiteX220" fmla="*/ 9201888 w 10391775"/>
                <a:gd name="connsiteY220" fmla="*/ 6113145 h 6419850"/>
                <a:gd name="connsiteX221" fmla="*/ 9740050 w 10391775"/>
                <a:gd name="connsiteY221" fmla="*/ 5124450 h 6419850"/>
                <a:gd name="connsiteX222" fmla="*/ 8798029 w 10391775"/>
                <a:gd name="connsiteY222" fmla="*/ 5114925 h 6419850"/>
                <a:gd name="connsiteX223" fmla="*/ 8872323 w 10391775"/>
                <a:gd name="connsiteY223" fmla="*/ 4905375 h 6419850"/>
                <a:gd name="connsiteX224" fmla="*/ 8845654 w 10391775"/>
                <a:gd name="connsiteY224" fmla="*/ 4692015 h 6419850"/>
                <a:gd name="connsiteX225" fmla="*/ 8737069 w 10391775"/>
                <a:gd name="connsiteY225" fmla="*/ 4410075 h 6419850"/>
                <a:gd name="connsiteX226" fmla="*/ 8715161 w 10391775"/>
                <a:gd name="connsiteY226" fmla="*/ 4363403 h 6419850"/>
                <a:gd name="connsiteX227" fmla="*/ 8567523 w 10391775"/>
                <a:gd name="connsiteY227" fmla="*/ 4095750 h 6419850"/>
                <a:gd name="connsiteX228" fmla="*/ 8567523 w 10391775"/>
                <a:gd name="connsiteY228" fmla="*/ 4085273 h 6419850"/>
                <a:gd name="connsiteX229" fmla="*/ 8596098 w 10391775"/>
                <a:gd name="connsiteY229" fmla="*/ 4081463 h 6419850"/>
                <a:gd name="connsiteX230" fmla="*/ 9721000 w 10391775"/>
                <a:gd name="connsiteY230" fmla="*/ 5074920 h 6419850"/>
                <a:gd name="connsiteX231" fmla="*/ 9740050 w 10391775"/>
                <a:gd name="connsiteY231" fmla="*/ 5124450 h 641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0391775" h="6419850">
                  <a:moveTo>
                    <a:pt x="10401086" y="5277803"/>
                  </a:moveTo>
                  <a:cubicBezTo>
                    <a:pt x="10401086" y="5239703"/>
                    <a:pt x="10386798" y="5218748"/>
                    <a:pt x="10346794" y="5213985"/>
                  </a:cubicBezTo>
                  <a:cubicBezTo>
                    <a:pt x="10317266" y="5211128"/>
                    <a:pt x="10286786" y="5209223"/>
                    <a:pt x="10257258" y="5204460"/>
                  </a:cubicBezTo>
                  <a:cubicBezTo>
                    <a:pt x="10189631" y="5195888"/>
                    <a:pt x="10120098" y="5205413"/>
                    <a:pt x="10055329" y="5180648"/>
                  </a:cubicBezTo>
                  <a:cubicBezTo>
                    <a:pt x="10047708" y="5176838"/>
                    <a:pt x="10006750" y="5147310"/>
                    <a:pt x="9990558" y="5137785"/>
                  </a:cubicBezTo>
                  <a:cubicBezTo>
                    <a:pt x="9990558" y="5136833"/>
                    <a:pt x="9956269" y="5098733"/>
                    <a:pt x="9946744" y="5097780"/>
                  </a:cubicBezTo>
                  <a:cubicBezTo>
                    <a:pt x="9945791" y="5097780"/>
                    <a:pt x="8933283" y="4197668"/>
                    <a:pt x="8430363" y="3751898"/>
                  </a:cubicBezTo>
                  <a:cubicBezTo>
                    <a:pt x="8431316" y="3739515"/>
                    <a:pt x="8434173" y="3712845"/>
                    <a:pt x="8434173" y="3711893"/>
                  </a:cubicBezTo>
                  <a:cubicBezTo>
                    <a:pt x="8437031" y="3708083"/>
                    <a:pt x="8415123" y="3489008"/>
                    <a:pt x="8403694" y="3470910"/>
                  </a:cubicBezTo>
                  <a:cubicBezTo>
                    <a:pt x="8390358" y="3449003"/>
                    <a:pt x="8318921" y="3241358"/>
                    <a:pt x="8289394" y="3220403"/>
                  </a:cubicBezTo>
                  <a:cubicBezTo>
                    <a:pt x="8268439" y="3205163"/>
                    <a:pt x="8266534" y="3159443"/>
                    <a:pt x="8270344" y="3156585"/>
                  </a:cubicBezTo>
                  <a:cubicBezTo>
                    <a:pt x="8292251" y="3105150"/>
                    <a:pt x="8252246" y="2997518"/>
                    <a:pt x="8249389" y="2998470"/>
                  </a:cubicBezTo>
                  <a:cubicBezTo>
                    <a:pt x="8244626" y="2986088"/>
                    <a:pt x="8232244" y="2961323"/>
                    <a:pt x="8235101" y="2959418"/>
                  </a:cubicBezTo>
                  <a:cubicBezTo>
                    <a:pt x="8247484" y="2932748"/>
                    <a:pt x="8253198" y="2858453"/>
                    <a:pt x="8251294" y="2849880"/>
                  </a:cubicBezTo>
                  <a:cubicBezTo>
                    <a:pt x="8258914" y="2816543"/>
                    <a:pt x="8245578" y="2745105"/>
                    <a:pt x="8243673" y="2742248"/>
                  </a:cubicBezTo>
                  <a:cubicBezTo>
                    <a:pt x="8234148" y="2697480"/>
                    <a:pt x="8199859" y="2673668"/>
                    <a:pt x="8164616" y="2652713"/>
                  </a:cubicBezTo>
                  <a:cubicBezTo>
                    <a:pt x="8080796" y="2603183"/>
                    <a:pt x="7994119" y="2558415"/>
                    <a:pt x="7905536" y="2518410"/>
                  </a:cubicBezTo>
                  <a:cubicBezTo>
                    <a:pt x="7905536" y="2517458"/>
                    <a:pt x="7905536" y="2517458"/>
                    <a:pt x="7904584" y="2516505"/>
                  </a:cubicBezTo>
                  <a:cubicBezTo>
                    <a:pt x="7902678" y="2508885"/>
                    <a:pt x="7899821" y="2501265"/>
                    <a:pt x="7896964" y="2493645"/>
                  </a:cubicBezTo>
                  <a:cubicBezTo>
                    <a:pt x="7932206" y="2446973"/>
                    <a:pt x="7962686" y="2397443"/>
                    <a:pt x="7984594" y="2342198"/>
                  </a:cubicBezTo>
                  <a:cubicBezTo>
                    <a:pt x="7987451" y="2333625"/>
                    <a:pt x="7990309" y="2326005"/>
                    <a:pt x="7993166" y="2317433"/>
                  </a:cubicBezTo>
                  <a:cubicBezTo>
                    <a:pt x="7996976" y="2315528"/>
                    <a:pt x="8006501" y="2279333"/>
                    <a:pt x="8005548" y="2270760"/>
                  </a:cubicBezTo>
                  <a:cubicBezTo>
                    <a:pt x="8011264" y="2224088"/>
                    <a:pt x="7985546" y="2184083"/>
                    <a:pt x="7965544" y="2142173"/>
                  </a:cubicBezTo>
                  <a:cubicBezTo>
                    <a:pt x="7952209" y="2108835"/>
                    <a:pt x="7956019" y="2073593"/>
                    <a:pt x="7956971" y="2039303"/>
                  </a:cubicBezTo>
                  <a:cubicBezTo>
                    <a:pt x="7958876" y="2039303"/>
                    <a:pt x="7959828" y="2038350"/>
                    <a:pt x="7962686" y="2036445"/>
                  </a:cubicBezTo>
                  <a:cubicBezTo>
                    <a:pt x="7990309" y="1985010"/>
                    <a:pt x="8002691" y="1932623"/>
                    <a:pt x="7979831" y="1876425"/>
                  </a:cubicBezTo>
                  <a:cubicBezTo>
                    <a:pt x="7977926" y="1875473"/>
                    <a:pt x="7976973" y="1875473"/>
                    <a:pt x="7975069" y="1875473"/>
                  </a:cubicBezTo>
                  <a:cubicBezTo>
                    <a:pt x="7974116" y="1857375"/>
                    <a:pt x="7962686" y="1844993"/>
                    <a:pt x="7950303" y="1832610"/>
                  </a:cubicBezTo>
                  <a:cubicBezTo>
                    <a:pt x="7912203" y="1793558"/>
                    <a:pt x="7862673" y="1771650"/>
                    <a:pt x="7813144" y="1753553"/>
                  </a:cubicBezTo>
                  <a:cubicBezTo>
                    <a:pt x="7795998" y="1747838"/>
                    <a:pt x="7783616" y="1740218"/>
                    <a:pt x="7776948" y="1728788"/>
                  </a:cubicBezTo>
                  <a:cubicBezTo>
                    <a:pt x="7779806" y="1721168"/>
                    <a:pt x="7743611" y="1327785"/>
                    <a:pt x="7735039" y="1305878"/>
                  </a:cubicBezTo>
                  <a:cubicBezTo>
                    <a:pt x="7732181" y="1303973"/>
                    <a:pt x="7720751" y="1257300"/>
                    <a:pt x="7711226" y="1237298"/>
                  </a:cubicBezTo>
                  <a:cubicBezTo>
                    <a:pt x="7695034" y="1154430"/>
                    <a:pt x="7636931" y="1104900"/>
                    <a:pt x="7568351" y="1065848"/>
                  </a:cubicBezTo>
                  <a:cubicBezTo>
                    <a:pt x="7568351" y="1031558"/>
                    <a:pt x="7569303" y="998220"/>
                    <a:pt x="7569303" y="963930"/>
                  </a:cubicBezTo>
                  <a:cubicBezTo>
                    <a:pt x="7569303" y="962978"/>
                    <a:pt x="7568351" y="962978"/>
                    <a:pt x="7568351" y="962025"/>
                  </a:cubicBezTo>
                  <a:cubicBezTo>
                    <a:pt x="7571209" y="961073"/>
                    <a:pt x="7595973" y="920115"/>
                    <a:pt x="7596926" y="897255"/>
                  </a:cubicBezTo>
                  <a:cubicBezTo>
                    <a:pt x="7596926" y="894398"/>
                    <a:pt x="7595973" y="873443"/>
                    <a:pt x="7595021" y="866775"/>
                  </a:cubicBezTo>
                  <a:cubicBezTo>
                    <a:pt x="7596926" y="865823"/>
                    <a:pt x="7599784" y="865823"/>
                    <a:pt x="7602641" y="864870"/>
                  </a:cubicBezTo>
                  <a:cubicBezTo>
                    <a:pt x="7616928" y="845820"/>
                    <a:pt x="7614071" y="790575"/>
                    <a:pt x="7610261" y="785813"/>
                  </a:cubicBezTo>
                  <a:cubicBezTo>
                    <a:pt x="7619786" y="742950"/>
                    <a:pt x="7615976" y="700088"/>
                    <a:pt x="7603594" y="657225"/>
                  </a:cubicBezTo>
                  <a:cubicBezTo>
                    <a:pt x="7596926" y="614363"/>
                    <a:pt x="7575971" y="577215"/>
                    <a:pt x="7553111" y="541020"/>
                  </a:cubicBezTo>
                  <a:cubicBezTo>
                    <a:pt x="7463576" y="401003"/>
                    <a:pt x="7356896" y="274320"/>
                    <a:pt x="7226403" y="168593"/>
                  </a:cubicBezTo>
                  <a:cubicBezTo>
                    <a:pt x="7178778" y="129540"/>
                    <a:pt x="7128296" y="93345"/>
                    <a:pt x="7071146" y="69533"/>
                  </a:cubicBezTo>
                  <a:cubicBezTo>
                    <a:pt x="7059716" y="61913"/>
                    <a:pt x="6952084" y="22860"/>
                    <a:pt x="6949226" y="19050"/>
                  </a:cubicBezTo>
                  <a:cubicBezTo>
                    <a:pt x="6931128" y="-3810"/>
                    <a:pt x="6901601" y="12383"/>
                    <a:pt x="6880646" y="0"/>
                  </a:cubicBezTo>
                  <a:cubicBezTo>
                    <a:pt x="6864453" y="0"/>
                    <a:pt x="6849214" y="0"/>
                    <a:pt x="6833021" y="0"/>
                  </a:cubicBezTo>
                  <a:cubicBezTo>
                    <a:pt x="6801589" y="0"/>
                    <a:pt x="6699671" y="0"/>
                    <a:pt x="6680621" y="0"/>
                  </a:cubicBezTo>
                  <a:cubicBezTo>
                    <a:pt x="6677764" y="0"/>
                    <a:pt x="6673953" y="0"/>
                    <a:pt x="6671096" y="0"/>
                  </a:cubicBezTo>
                  <a:cubicBezTo>
                    <a:pt x="6668239" y="17145"/>
                    <a:pt x="6648236" y="7620"/>
                    <a:pt x="6641569" y="18098"/>
                  </a:cubicBezTo>
                  <a:cubicBezTo>
                    <a:pt x="6602516" y="20955"/>
                    <a:pt x="6565369" y="34290"/>
                    <a:pt x="6529173" y="48578"/>
                  </a:cubicBezTo>
                  <a:cubicBezTo>
                    <a:pt x="6452021" y="69533"/>
                    <a:pt x="6383441" y="107633"/>
                    <a:pt x="6318671" y="153353"/>
                  </a:cubicBezTo>
                  <a:cubicBezTo>
                    <a:pt x="6210086" y="229553"/>
                    <a:pt x="6128171" y="326708"/>
                    <a:pt x="6091976" y="457200"/>
                  </a:cubicBezTo>
                  <a:cubicBezTo>
                    <a:pt x="6086261" y="471488"/>
                    <a:pt x="6071021" y="521970"/>
                    <a:pt x="6071973" y="533400"/>
                  </a:cubicBezTo>
                  <a:cubicBezTo>
                    <a:pt x="6064353" y="557213"/>
                    <a:pt x="6059591" y="581978"/>
                    <a:pt x="6060544" y="606743"/>
                  </a:cubicBezTo>
                  <a:cubicBezTo>
                    <a:pt x="6050066" y="628650"/>
                    <a:pt x="6051971" y="652463"/>
                    <a:pt x="6052923" y="676275"/>
                  </a:cubicBezTo>
                  <a:cubicBezTo>
                    <a:pt x="6050066" y="718185"/>
                    <a:pt x="6045303" y="761048"/>
                    <a:pt x="6044351" y="802958"/>
                  </a:cubicBezTo>
                  <a:cubicBezTo>
                    <a:pt x="6044351" y="826770"/>
                    <a:pt x="6037684" y="838200"/>
                    <a:pt x="6013871" y="847725"/>
                  </a:cubicBezTo>
                  <a:cubicBezTo>
                    <a:pt x="5900523" y="892493"/>
                    <a:pt x="5879569" y="941070"/>
                    <a:pt x="5919573" y="1057275"/>
                  </a:cubicBezTo>
                  <a:cubicBezTo>
                    <a:pt x="5940528" y="1131570"/>
                    <a:pt x="5973866" y="1201103"/>
                    <a:pt x="6011014" y="1267778"/>
                  </a:cubicBezTo>
                  <a:cubicBezTo>
                    <a:pt x="6010061" y="1270635"/>
                    <a:pt x="6011014" y="1273493"/>
                    <a:pt x="6011966" y="1276350"/>
                  </a:cubicBezTo>
                  <a:cubicBezTo>
                    <a:pt x="5963389" y="1356360"/>
                    <a:pt x="5913859" y="1436370"/>
                    <a:pt x="5880521" y="1524953"/>
                  </a:cubicBezTo>
                  <a:cubicBezTo>
                    <a:pt x="5839564" y="1611630"/>
                    <a:pt x="5811941" y="1702118"/>
                    <a:pt x="5801464" y="1797368"/>
                  </a:cubicBezTo>
                  <a:cubicBezTo>
                    <a:pt x="5792891" y="1806893"/>
                    <a:pt x="5793844" y="1818323"/>
                    <a:pt x="5794796" y="1829753"/>
                  </a:cubicBezTo>
                  <a:cubicBezTo>
                    <a:pt x="5793844" y="1835468"/>
                    <a:pt x="5793844" y="1841183"/>
                    <a:pt x="5792891" y="1846898"/>
                  </a:cubicBezTo>
                  <a:cubicBezTo>
                    <a:pt x="5792891" y="1846898"/>
                    <a:pt x="5792891" y="1846898"/>
                    <a:pt x="5792891" y="1846898"/>
                  </a:cubicBezTo>
                  <a:cubicBezTo>
                    <a:pt x="5784319" y="1862138"/>
                    <a:pt x="5783366" y="1879283"/>
                    <a:pt x="5785271" y="1896428"/>
                  </a:cubicBezTo>
                  <a:cubicBezTo>
                    <a:pt x="5772889" y="1932623"/>
                    <a:pt x="5773841" y="1969770"/>
                    <a:pt x="5772889" y="2006918"/>
                  </a:cubicBezTo>
                  <a:cubicBezTo>
                    <a:pt x="5763364" y="2025968"/>
                    <a:pt x="5765269" y="2046923"/>
                    <a:pt x="5766221" y="2067878"/>
                  </a:cubicBezTo>
                  <a:cubicBezTo>
                    <a:pt x="5762411" y="2092643"/>
                    <a:pt x="5758601" y="2118360"/>
                    <a:pt x="5754791" y="2143125"/>
                  </a:cubicBezTo>
                  <a:cubicBezTo>
                    <a:pt x="5743361" y="2145030"/>
                    <a:pt x="5731931" y="2143125"/>
                    <a:pt x="5722406" y="2151698"/>
                  </a:cubicBezTo>
                  <a:cubicBezTo>
                    <a:pt x="5722406" y="2151698"/>
                    <a:pt x="5722406" y="2151698"/>
                    <a:pt x="5722406" y="2151698"/>
                  </a:cubicBezTo>
                  <a:cubicBezTo>
                    <a:pt x="5662398" y="2156460"/>
                    <a:pt x="5321403" y="2220278"/>
                    <a:pt x="5310926" y="2225993"/>
                  </a:cubicBezTo>
                  <a:cubicBezTo>
                    <a:pt x="5309021" y="2226945"/>
                    <a:pt x="5308069" y="2227898"/>
                    <a:pt x="5306164" y="2228850"/>
                  </a:cubicBezTo>
                  <a:cubicBezTo>
                    <a:pt x="5284256" y="2232660"/>
                    <a:pt x="5218534" y="2239328"/>
                    <a:pt x="5209009" y="2246948"/>
                  </a:cubicBezTo>
                  <a:cubicBezTo>
                    <a:pt x="5209009" y="2246948"/>
                    <a:pt x="5209009" y="2246948"/>
                    <a:pt x="5209009" y="2246948"/>
                  </a:cubicBezTo>
                  <a:cubicBezTo>
                    <a:pt x="5168051" y="2251710"/>
                    <a:pt x="5127094" y="2260283"/>
                    <a:pt x="5085184" y="2249805"/>
                  </a:cubicBezTo>
                  <a:cubicBezTo>
                    <a:pt x="5067086" y="2245043"/>
                    <a:pt x="5008984" y="2274570"/>
                    <a:pt x="5001364" y="2286000"/>
                  </a:cubicBezTo>
                  <a:cubicBezTo>
                    <a:pt x="4980409" y="2307908"/>
                    <a:pt x="4975646" y="2336483"/>
                    <a:pt x="4965169" y="2363153"/>
                  </a:cubicBezTo>
                  <a:cubicBezTo>
                    <a:pt x="4958501" y="2394585"/>
                    <a:pt x="4927069" y="2492693"/>
                    <a:pt x="4912781" y="2507933"/>
                  </a:cubicBezTo>
                  <a:cubicBezTo>
                    <a:pt x="4826103" y="2599373"/>
                    <a:pt x="4698469" y="2922270"/>
                    <a:pt x="4687039" y="2970848"/>
                  </a:cubicBezTo>
                  <a:cubicBezTo>
                    <a:pt x="4680371" y="2976563"/>
                    <a:pt x="4641319" y="3111818"/>
                    <a:pt x="4620364" y="3170873"/>
                  </a:cubicBezTo>
                  <a:cubicBezTo>
                    <a:pt x="4587978" y="3260408"/>
                    <a:pt x="4397478" y="3664268"/>
                    <a:pt x="4391764" y="3722370"/>
                  </a:cubicBezTo>
                  <a:cubicBezTo>
                    <a:pt x="4389859" y="3725228"/>
                    <a:pt x="4388906" y="3728085"/>
                    <a:pt x="4388906" y="3730943"/>
                  </a:cubicBezTo>
                  <a:cubicBezTo>
                    <a:pt x="4381286" y="3750945"/>
                    <a:pt x="4374619" y="3810000"/>
                    <a:pt x="4373666" y="3818573"/>
                  </a:cubicBezTo>
                  <a:cubicBezTo>
                    <a:pt x="4366998" y="3857625"/>
                    <a:pt x="4343186" y="3886200"/>
                    <a:pt x="4318421" y="3914775"/>
                  </a:cubicBezTo>
                  <a:cubicBezTo>
                    <a:pt x="4270796" y="3970020"/>
                    <a:pt x="4134589" y="4238625"/>
                    <a:pt x="4151733" y="4318635"/>
                  </a:cubicBezTo>
                  <a:cubicBezTo>
                    <a:pt x="4151733" y="4321493"/>
                    <a:pt x="4125064" y="4431983"/>
                    <a:pt x="4112681" y="4448175"/>
                  </a:cubicBezTo>
                  <a:cubicBezTo>
                    <a:pt x="4037433" y="4547235"/>
                    <a:pt x="3948851" y="4632008"/>
                    <a:pt x="3847886" y="4705350"/>
                  </a:cubicBezTo>
                  <a:cubicBezTo>
                    <a:pt x="3847886" y="4705350"/>
                    <a:pt x="3847886" y="4705350"/>
                    <a:pt x="3847886" y="4705350"/>
                  </a:cubicBezTo>
                  <a:cubicBezTo>
                    <a:pt x="3785973" y="4709160"/>
                    <a:pt x="3726918" y="4724400"/>
                    <a:pt x="3669768" y="4745355"/>
                  </a:cubicBezTo>
                  <a:cubicBezTo>
                    <a:pt x="3606903" y="4759643"/>
                    <a:pt x="3564993" y="4800600"/>
                    <a:pt x="3535466" y="4855845"/>
                  </a:cubicBezTo>
                  <a:cubicBezTo>
                    <a:pt x="3527846" y="4870133"/>
                    <a:pt x="3507843" y="4890135"/>
                    <a:pt x="3506891" y="4887278"/>
                  </a:cubicBezTo>
                  <a:cubicBezTo>
                    <a:pt x="3379256" y="4489133"/>
                    <a:pt x="3251621" y="4090988"/>
                    <a:pt x="3123986" y="3693795"/>
                  </a:cubicBezTo>
                  <a:cubicBezTo>
                    <a:pt x="3116366" y="3669030"/>
                    <a:pt x="3103983" y="3659505"/>
                    <a:pt x="3077314" y="3657600"/>
                  </a:cubicBezTo>
                  <a:cubicBezTo>
                    <a:pt x="2791564" y="3633788"/>
                    <a:pt x="444603" y="3435668"/>
                    <a:pt x="48363" y="3403283"/>
                  </a:cubicBezTo>
                  <a:cubicBezTo>
                    <a:pt x="-5929" y="3398520"/>
                    <a:pt x="-7834" y="3402330"/>
                    <a:pt x="10263" y="3453765"/>
                  </a:cubicBezTo>
                  <a:cubicBezTo>
                    <a:pt x="68366" y="3618548"/>
                    <a:pt x="722733" y="5509260"/>
                    <a:pt x="783693" y="5687378"/>
                  </a:cubicBezTo>
                  <a:cubicBezTo>
                    <a:pt x="797028" y="5724525"/>
                    <a:pt x="821793" y="5742623"/>
                    <a:pt x="858941" y="5751195"/>
                  </a:cubicBezTo>
                  <a:cubicBezTo>
                    <a:pt x="1196126" y="5827395"/>
                    <a:pt x="3562136" y="6356033"/>
                    <a:pt x="3812644" y="6414135"/>
                  </a:cubicBezTo>
                  <a:cubicBezTo>
                    <a:pt x="3835503" y="6419850"/>
                    <a:pt x="3858364" y="6423660"/>
                    <a:pt x="3882176" y="6414135"/>
                  </a:cubicBezTo>
                  <a:cubicBezTo>
                    <a:pt x="3978378" y="6374130"/>
                    <a:pt x="5427131" y="5882640"/>
                    <a:pt x="5439514" y="5869305"/>
                  </a:cubicBezTo>
                  <a:cubicBezTo>
                    <a:pt x="5436656" y="5863590"/>
                    <a:pt x="5498569" y="5767388"/>
                    <a:pt x="5500473" y="5750243"/>
                  </a:cubicBezTo>
                  <a:cubicBezTo>
                    <a:pt x="5514761" y="5647373"/>
                    <a:pt x="5511903" y="5643563"/>
                    <a:pt x="5409986" y="5628323"/>
                  </a:cubicBezTo>
                  <a:cubicBezTo>
                    <a:pt x="5058514" y="5574030"/>
                    <a:pt x="4707994" y="5520690"/>
                    <a:pt x="4356521" y="5469255"/>
                  </a:cubicBezTo>
                  <a:cubicBezTo>
                    <a:pt x="4266034" y="5455920"/>
                    <a:pt x="4175546" y="5434965"/>
                    <a:pt x="4083153" y="5431155"/>
                  </a:cubicBezTo>
                  <a:cubicBezTo>
                    <a:pt x="4077439" y="5432108"/>
                    <a:pt x="4023146" y="5385435"/>
                    <a:pt x="4065056" y="5359718"/>
                  </a:cubicBezTo>
                  <a:cubicBezTo>
                    <a:pt x="4068866" y="5359718"/>
                    <a:pt x="4120301" y="5326380"/>
                    <a:pt x="4126969" y="5299710"/>
                  </a:cubicBezTo>
                  <a:cubicBezTo>
                    <a:pt x="4135541" y="5267325"/>
                    <a:pt x="4155544" y="5253990"/>
                    <a:pt x="4185071" y="5245418"/>
                  </a:cubicBezTo>
                  <a:cubicBezTo>
                    <a:pt x="4251746" y="5226368"/>
                    <a:pt x="4318421" y="5204460"/>
                    <a:pt x="4386048" y="5192078"/>
                  </a:cubicBezTo>
                  <a:cubicBezTo>
                    <a:pt x="4443198" y="5181600"/>
                    <a:pt x="4478441" y="5154930"/>
                    <a:pt x="4485109" y="5096828"/>
                  </a:cubicBezTo>
                  <a:cubicBezTo>
                    <a:pt x="4490823" y="5081588"/>
                    <a:pt x="4499396" y="5043488"/>
                    <a:pt x="4500348" y="5039678"/>
                  </a:cubicBezTo>
                  <a:cubicBezTo>
                    <a:pt x="4511778" y="5033963"/>
                    <a:pt x="4640366" y="4949190"/>
                    <a:pt x="4657511" y="4881563"/>
                  </a:cubicBezTo>
                  <a:cubicBezTo>
                    <a:pt x="4657511" y="4881563"/>
                    <a:pt x="4657511" y="4881563"/>
                    <a:pt x="4657511" y="4880610"/>
                  </a:cubicBezTo>
                  <a:cubicBezTo>
                    <a:pt x="4659416" y="4880610"/>
                    <a:pt x="4685134" y="4797743"/>
                    <a:pt x="4685134" y="4792028"/>
                  </a:cubicBezTo>
                  <a:cubicBezTo>
                    <a:pt x="4694659" y="4772025"/>
                    <a:pt x="4710851" y="4756785"/>
                    <a:pt x="4729901" y="4742498"/>
                  </a:cubicBezTo>
                  <a:cubicBezTo>
                    <a:pt x="4836581" y="4663440"/>
                    <a:pt x="5026128" y="4291965"/>
                    <a:pt x="5028034" y="4289108"/>
                  </a:cubicBezTo>
                  <a:cubicBezTo>
                    <a:pt x="5040416" y="4272915"/>
                    <a:pt x="5043273" y="4254818"/>
                    <a:pt x="5041369" y="4235768"/>
                  </a:cubicBezTo>
                  <a:cubicBezTo>
                    <a:pt x="5040416" y="4232910"/>
                    <a:pt x="5088994" y="4015740"/>
                    <a:pt x="5100423" y="3920490"/>
                  </a:cubicBezTo>
                  <a:cubicBezTo>
                    <a:pt x="5104234" y="3910965"/>
                    <a:pt x="5139476" y="3823335"/>
                    <a:pt x="5154716" y="3794760"/>
                  </a:cubicBezTo>
                  <a:cubicBezTo>
                    <a:pt x="5181386" y="3772853"/>
                    <a:pt x="5205198" y="3748088"/>
                    <a:pt x="5224248" y="3719513"/>
                  </a:cubicBezTo>
                  <a:cubicBezTo>
                    <a:pt x="5247109" y="3740468"/>
                    <a:pt x="5233773" y="3769995"/>
                    <a:pt x="5241394" y="3794760"/>
                  </a:cubicBezTo>
                  <a:cubicBezTo>
                    <a:pt x="5241394" y="3801428"/>
                    <a:pt x="5239489" y="3874770"/>
                    <a:pt x="5235678" y="3905250"/>
                  </a:cubicBezTo>
                  <a:cubicBezTo>
                    <a:pt x="5234726" y="3915728"/>
                    <a:pt x="5239489" y="3988118"/>
                    <a:pt x="5229964" y="4012883"/>
                  </a:cubicBezTo>
                  <a:cubicBezTo>
                    <a:pt x="5219486" y="4065270"/>
                    <a:pt x="5198531" y="4115753"/>
                    <a:pt x="5192816" y="4169093"/>
                  </a:cubicBezTo>
                  <a:cubicBezTo>
                    <a:pt x="5194721" y="4172903"/>
                    <a:pt x="5161384" y="4284345"/>
                    <a:pt x="5158526" y="4288155"/>
                  </a:cubicBezTo>
                  <a:cubicBezTo>
                    <a:pt x="5119473" y="4337685"/>
                    <a:pt x="5117569" y="4396740"/>
                    <a:pt x="5112806" y="4455795"/>
                  </a:cubicBezTo>
                  <a:cubicBezTo>
                    <a:pt x="5111853" y="4461510"/>
                    <a:pt x="5102328" y="4538663"/>
                    <a:pt x="5102328" y="4551045"/>
                  </a:cubicBezTo>
                  <a:cubicBezTo>
                    <a:pt x="5101376" y="4561523"/>
                    <a:pt x="5106139" y="4607243"/>
                    <a:pt x="5102328" y="4606290"/>
                  </a:cubicBezTo>
                  <a:cubicBezTo>
                    <a:pt x="5088994" y="4625340"/>
                    <a:pt x="5089946" y="4848225"/>
                    <a:pt x="5086136" y="4851083"/>
                  </a:cubicBezTo>
                  <a:cubicBezTo>
                    <a:pt x="5078516" y="4900613"/>
                    <a:pt x="5083278" y="5044440"/>
                    <a:pt x="5083278" y="5066348"/>
                  </a:cubicBezTo>
                  <a:cubicBezTo>
                    <a:pt x="5083278" y="5172075"/>
                    <a:pt x="5083278" y="5172075"/>
                    <a:pt x="5190911" y="5172075"/>
                  </a:cubicBezTo>
                  <a:cubicBezTo>
                    <a:pt x="5940528" y="5172075"/>
                    <a:pt x="7475006" y="5172075"/>
                    <a:pt x="7493103" y="5171123"/>
                  </a:cubicBezTo>
                  <a:cubicBezTo>
                    <a:pt x="7530251" y="5170170"/>
                    <a:pt x="7550253" y="5153978"/>
                    <a:pt x="7540728" y="5113973"/>
                  </a:cubicBezTo>
                  <a:cubicBezTo>
                    <a:pt x="7538823" y="5087303"/>
                    <a:pt x="7544539" y="5060633"/>
                    <a:pt x="7531203" y="5035868"/>
                  </a:cubicBezTo>
                  <a:cubicBezTo>
                    <a:pt x="7529298" y="5033010"/>
                    <a:pt x="7526441" y="4953000"/>
                    <a:pt x="7530251" y="4920615"/>
                  </a:cubicBezTo>
                  <a:cubicBezTo>
                    <a:pt x="7530251" y="4893945"/>
                    <a:pt x="7519773" y="4828223"/>
                    <a:pt x="7515964" y="4822508"/>
                  </a:cubicBezTo>
                  <a:cubicBezTo>
                    <a:pt x="7515964" y="4748213"/>
                    <a:pt x="7527394" y="4462463"/>
                    <a:pt x="7527394" y="4438650"/>
                  </a:cubicBezTo>
                  <a:cubicBezTo>
                    <a:pt x="7531203" y="4432935"/>
                    <a:pt x="7638836" y="4023360"/>
                    <a:pt x="7640741" y="4023360"/>
                  </a:cubicBezTo>
                  <a:cubicBezTo>
                    <a:pt x="7640741" y="4024313"/>
                    <a:pt x="7640741" y="4025265"/>
                    <a:pt x="7640741" y="4026218"/>
                  </a:cubicBezTo>
                  <a:cubicBezTo>
                    <a:pt x="7653123" y="4068128"/>
                    <a:pt x="7693128" y="4152900"/>
                    <a:pt x="7695986" y="4155758"/>
                  </a:cubicBezTo>
                  <a:cubicBezTo>
                    <a:pt x="7695034" y="4184333"/>
                    <a:pt x="7801714" y="4412933"/>
                    <a:pt x="7802666" y="4413885"/>
                  </a:cubicBezTo>
                  <a:cubicBezTo>
                    <a:pt x="7826478" y="4495800"/>
                    <a:pt x="7801714" y="4456748"/>
                    <a:pt x="7836956" y="4534853"/>
                  </a:cubicBezTo>
                  <a:cubicBezTo>
                    <a:pt x="7836003" y="4539615"/>
                    <a:pt x="7885534" y="4655820"/>
                    <a:pt x="7897916" y="4672965"/>
                  </a:cubicBezTo>
                  <a:cubicBezTo>
                    <a:pt x="7944589" y="4787265"/>
                    <a:pt x="8016978" y="4935855"/>
                    <a:pt x="8019836" y="4934903"/>
                  </a:cubicBezTo>
                  <a:cubicBezTo>
                    <a:pt x="8132231" y="5106353"/>
                    <a:pt x="8221766" y="5200650"/>
                    <a:pt x="8265581" y="5229225"/>
                  </a:cubicBezTo>
                  <a:cubicBezTo>
                    <a:pt x="8268439" y="5229225"/>
                    <a:pt x="8308444" y="5266373"/>
                    <a:pt x="8308444" y="5270183"/>
                  </a:cubicBezTo>
                  <a:cubicBezTo>
                    <a:pt x="8322731" y="5306378"/>
                    <a:pt x="8289394" y="5299710"/>
                    <a:pt x="8274153" y="5303520"/>
                  </a:cubicBezTo>
                  <a:cubicBezTo>
                    <a:pt x="8111276" y="5343525"/>
                    <a:pt x="7950303" y="5387340"/>
                    <a:pt x="7787426" y="5428298"/>
                  </a:cubicBezTo>
                  <a:cubicBezTo>
                    <a:pt x="7758851" y="5435918"/>
                    <a:pt x="7733134" y="5445443"/>
                    <a:pt x="7721703" y="5471160"/>
                  </a:cubicBezTo>
                  <a:cubicBezTo>
                    <a:pt x="7721703" y="5471160"/>
                    <a:pt x="7721703" y="5471160"/>
                    <a:pt x="7721703" y="5471160"/>
                  </a:cubicBezTo>
                  <a:cubicBezTo>
                    <a:pt x="7721703" y="5471160"/>
                    <a:pt x="7721703" y="5471160"/>
                    <a:pt x="7721703" y="5472113"/>
                  </a:cubicBezTo>
                  <a:cubicBezTo>
                    <a:pt x="7719798" y="5476875"/>
                    <a:pt x="7711226" y="5553075"/>
                    <a:pt x="7720751" y="5585460"/>
                  </a:cubicBezTo>
                  <a:cubicBezTo>
                    <a:pt x="7743611" y="5622608"/>
                    <a:pt x="7885534" y="5739765"/>
                    <a:pt x="7937921" y="5749290"/>
                  </a:cubicBezTo>
                  <a:cubicBezTo>
                    <a:pt x="8046506" y="5769293"/>
                    <a:pt x="8536091" y="5876925"/>
                    <a:pt x="8677061" y="5865495"/>
                  </a:cubicBezTo>
                  <a:cubicBezTo>
                    <a:pt x="8724686" y="5861685"/>
                    <a:pt x="8771358" y="5853113"/>
                    <a:pt x="8818983" y="5855018"/>
                  </a:cubicBezTo>
                  <a:cubicBezTo>
                    <a:pt x="8849463" y="5855970"/>
                    <a:pt x="8865656" y="5865495"/>
                    <a:pt x="8869466" y="5896928"/>
                  </a:cubicBezTo>
                  <a:cubicBezTo>
                    <a:pt x="8875181" y="5945505"/>
                    <a:pt x="8882800" y="5994083"/>
                    <a:pt x="8889469" y="6042660"/>
                  </a:cubicBezTo>
                  <a:cubicBezTo>
                    <a:pt x="8893279" y="6075998"/>
                    <a:pt x="8904708" y="6104573"/>
                    <a:pt x="8942808" y="6113145"/>
                  </a:cubicBezTo>
                  <a:cubicBezTo>
                    <a:pt x="8995196" y="6125528"/>
                    <a:pt x="9045679" y="6144578"/>
                    <a:pt x="9099019" y="6154103"/>
                  </a:cubicBezTo>
                  <a:cubicBezTo>
                    <a:pt x="9149500" y="6162675"/>
                    <a:pt x="9242846" y="6126480"/>
                    <a:pt x="9242846" y="6126480"/>
                  </a:cubicBezTo>
                  <a:cubicBezTo>
                    <a:pt x="9287613" y="6126480"/>
                    <a:pt x="9319046" y="6111240"/>
                    <a:pt x="9308569" y="6058853"/>
                  </a:cubicBezTo>
                  <a:cubicBezTo>
                    <a:pt x="9303806" y="6035993"/>
                    <a:pt x="9346669" y="6026468"/>
                    <a:pt x="9356194" y="6027420"/>
                  </a:cubicBezTo>
                  <a:cubicBezTo>
                    <a:pt x="9378100" y="6028373"/>
                    <a:pt x="9400008" y="6025515"/>
                    <a:pt x="9422869" y="6022658"/>
                  </a:cubicBezTo>
                  <a:cubicBezTo>
                    <a:pt x="9649563" y="5992178"/>
                    <a:pt x="9875306" y="5959793"/>
                    <a:pt x="10102000" y="5926455"/>
                  </a:cubicBezTo>
                  <a:cubicBezTo>
                    <a:pt x="10142006" y="5920740"/>
                    <a:pt x="10166771" y="5928360"/>
                    <a:pt x="10171533" y="5972175"/>
                  </a:cubicBezTo>
                  <a:cubicBezTo>
                    <a:pt x="10175344" y="6005513"/>
                    <a:pt x="10196298" y="6016943"/>
                    <a:pt x="10227731" y="6017895"/>
                  </a:cubicBezTo>
                  <a:cubicBezTo>
                    <a:pt x="10262973" y="6018848"/>
                    <a:pt x="10297263" y="6011228"/>
                    <a:pt x="10331554" y="6008370"/>
                  </a:cubicBezTo>
                  <a:cubicBezTo>
                    <a:pt x="10384894" y="6004560"/>
                    <a:pt x="10399181" y="5991225"/>
                    <a:pt x="10399181" y="5937885"/>
                  </a:cubicBezTo>
                  <a:cubicBezTo>
                    <a:pt x="10402038" y="5715953"/>
                    <a:pt x="10401086" y="5496878"/>
                    <a:pt x="10401086" y="5277803"/>
                  </a:cubicBezTo>
                  <a:close/>
                  <a:moveTo>
                    <a:pt x="5120426" y="4653915"/>
                  </a:moveTo>
                  <a:cubicBezTo>
                    <a:pt x="5120426" y="4652963"/>
                    <a:pt x="5120426" y="4652010"/>
                    <a:pt x="5120426" y="4650105"/>
                  </a:cubicBezTo>
                  <a:cubicBezTo>
                    <a:pt x="5120426" y="4651058"/>
                    <a:pt x="5120426" y="4651058"/>
                    <a:pt x="5121378" y="4652010"/>
                  </a:cubicBezTo>
                  <a:cubicBezTo>
                    <a:pt x="5121378" y="4652010"/>
                    <a:pt x="5120426" y="4652963"/>
                    <a:pt x="5120426" y="4653915"/>
                  </a:cubicBezTo>
                  <a:close/>
                  <a:moveTo>
                    <a:pt x="5252823" y="3790950"/>
                  </a:moveTo>
                  <a:cubicBezTo>
                    <a:pt x="5252823" y="3790950"/>
                    <a:pt x="5252823" y="3791903"/>
                    <a:pt x="5252823" y="3790950"/>
                  </a:cubicBezTo>
                  <a:cubicBezTo>
                    <a:pt x="5251871" y="3791903"/>
                    <a:pt x="5251871" y="3791903"/>
                    <a:pt x="5250919" y="3791903"/>
                  </a:cubicBezTo>
                  <a:cubicBezTo>
                    <a:pt x="5251871" y="3791903"/>
                    <a:pt x="5252823" y="3790950"/>
                    <a:pt x="5252823" y="3790950"/>
                  </a:cubicBezTo>
                  <a:cubicBezTo>
                    <a:pt x="5252823" y="3790950"/>
                    <a:pt x="5252823" y="3790950"/>
                    <a:pt x="5252823" y="3790950"/>
                  </a:cubicBezTo>
                  <a:close/>
                  <a:moveTo>
                    <a:pt x="5253776" y="3801428"/>
                  </a:moveTo>
                  <a:cubicBezTo>
                    <a:pt x="5253776" y="3801428"/>
                    <a:pt x="5253776" y="3801428"/>
                    <a:pt x="5253776" y="3801428"/>
                  </a:cubicBezTo>
                  <a:cubicBezTo>
                    <a:pt x="5253776" y="3801428"/>
                    <a:pt x="5253776" y="3801428"/>
                    <a:pt x="5253776" y="3801428"/>
                  </a:cubicBezTo>
                  <a:cubicBezTo>
                    <a:pt x="5253776" y="3801428"/>
                    <a:pt x="5253776" y="3801428"/>
                    <a:pt x="5253776" y="3801428"/>
                  </a:cubicBezTo>
                  <a:cubicBezTo>
                    <a:pt x="5253776" y="3801428"/>
                    <a:pt x="5253776" y="3801428"/>
                    <a:pt x="5253776" y="3801428"/>
                  </a:cubicBezTo>
                  <a:cubicBezTo>
                    <a:pt x="5253776" y="3801428"/>
                    <a:pt x="5253776" y="3801428"/>
                    <a:pt x="5253776" y="3801428"/>
                  </a:cubicBezTo>
                  <a:close/>
                  <a:moveTo>
                    <a:pt x="7520726" y="5030153"/>
                  </a:moveTo>
                  <a:cubicBezTo>
                    <a:pt x="7520726" y="5030153"/>
                    <a:pt x="7520726" y="5030153"/>
                    <a:pt x="7520726" y="5030153"/>
                  </a:cubicBezTo>
                  <a:cubicBezTo>
                    <a:pt x="7520726" y="5030153"/>
                    <a:pt x="7520726" y="5030153"/>
                    <a:pt x="7520726" y="5030153"/>
                  </a:cubicBezTo>
                  <a:cubicBezTo>
                    <a:pt x="7520726" y="5030153"/>
                    <a:pt x="7520726" y="5030153"/>
                    <a:pt x="7520726" y="5030153"/>
                  </a:cubicBezTo>
                  <a:close/>
                  <a:moveTo>
                    <a:pt x="7243548" y="2096453"/>
                  </a:moveTo>
                  <a:cubicBezTo>
                    <a:pt x="7243548" y="2095500"/>
                    <a:pt x="7243548" y="2095500"/>
                    <a:pt x="7243548" y="2096453"/>
                  </a:cubicBezTo>
                  <a:cubicBezTo>
                    <a:pt x="7227356" y="2051685"/>
                    <a:pt x="7243548" y="2016443"/>
                    <a:pt x="7273076" y="1983105"/>
                  </a:cubicBezTo>
                  <a:cubicBezTo>
                    <a:pt x="7277839" y="1977390"/>
                    <a:pt x="7281648" y="1969770"/>
                    <a:pt x="7281648" y="1962150"/>
                  </a:cubicBezTo>
                  <a:cubicBezTo>
                    <a:pt x="7292126" y="1971675"/>
                    <a:pt x="7301651" y="1981200"/>
                    <a:pt x="7311176" y="1991678"/>
                  </a:cubicBezTo>
                  <a:lnTo>
                    <a:pt x="7311176" y="1991678"/>
                  </a:lnTo>
                  <a:cubicBezTo>
                    <a:pt x="7314986" y="1999298"/>
                    <a:pt x="7319748" y="2003108"/>
                    <a:pt x="7328321" y="2002155"/>
                  </a:cubicBezTo>
                  <a:cubicBezTo>
                    <a:pt x="7339751" y="2006918"/>
                    <a:pt x="7351181" y="2010728"/>
                    <a:pt x="7368326" y="2017395"/>
                  </a:cubicBezTo>
                  <a:cubicBezTo>
                    <a:pt x="7321653" y="2038350"/>
                    <a:pt x="7280696" y="2064068"/>
                    <a:pt x="7243548" y="2096453"/>
                  </a:cubicBezTo>
                  <a:close/>
                  <a:moveTo>
                    <a:pt x="7532156" y="1809750"/>
                  </a:moveTo>
                  <a:cubicBezTo>
                    <a:pt x="7492151" y="1830705"/>
                    <a:pt x="7453098" y="1853565"/>
                    <a:pt x="7414046" y="1876425"/>
                  </a:cubicBezTo>
                  <a:cubicBezTo>
                    <a:pt x="7376898" y="1888808"/>
                    <a:pt x="7339751" y="1901190"/>
                    <a:pt x="7302603" y="1913573"/>
                  </a:cubicBezTo>
                  <a:cubicBezTo>
                    <a:pt x="7344514" y="1848803"/>
                    <a:pt x="7385471" y="1784033"/>
                    <a:pt x="7427381" y="1719263"/>
                  </a:cubicBezTo>
                  <a:cubicBezTo>
                    <a:pt x="7439764" y="1721168"/>
                    <a:pt x="7452146" y="1723073"/>
                    <a:pt x="7463576" y="1725930"/>
                  </a:cubicBezTo>
                  <a:cubicBezTo>
                    <a:pt x="7485484" y="1744028"/>
                    <a:pt x="7515964" y="1744980"/>
                    <a:pt x="7536919" y="1766888"/>
                  </a:cubicBezTo>
                  <a:cubicBezTo>
                    <a:pt x="7552159" y="1784985"/>
                    <a:pt x="7559778" y="1795463"/>
                    <a:pt x="7532156" y="1809750"/>
                  </a:cubicBezTo>
                  <a:close/>
                  <a:moveTo>
                    <a:pt x="7635026" y="2258378"/>
                  </a:moveTo>
                  <a:cubicBezTo>
                    <a:pt x="7634073" y="2264093"/>
                    <a:pt x="7634073" y="2269808"/>
                    <a:pt x="7633121" y="2275523"/>
                  </a:cubicBezTo>
                  <a:cubicBezTo>
                    <a:pt x="7626453" y="2285048"/>
                    <a:pt x="7624548" y="2294573"/>
                    <a:pt x="7625501" y="2306003"/>
                  </a:cubicBezTo>
                  <a:cubicBezTo>
                    <a:pt x="7610261" y="2336483"/>
                    <a:pt x="7592164" y="2366010"/>
                    <a:pt x="7555969" y="2381250"/>
                  </a:cubicBezTo>
                  <a:cubicBezTo>
                    <a:pt x="7543586" y="2325053"/>
                    <a:pt x="7547396" y="2276475"/>
                    <a:pt x="7591211" y="2235518"/>
                  </a:cubicBezTo>
                  <a:cubicBezTo>
                    <a:pt x="7604546" y="2223135"/>
                    <a:pt x="7613119" y="2205990"/>
                    <a:pt x="7624548" y="2190750"/>
                  </a:cubicBezTo>
                  <a:cubicBezTo>
                    <a:pt x="7624548" y="2190750"/>
                    <a:pt x="7624548" y="2190750"/>
                    <a:pt x="7624548" y="2190750"/>
                  </a:cubicBezTo>
                  <a:cubicBezTo>
                    <a:pt x="7647409" y="2210753"/>
                    <a:pt x="7626453" y="2236470"/>
                    <a:pt x="7635026" y="2258378"/>
                  </a:cubicBezTo>
                  <a:close/>
                  <a:moveTo>
                    <a:pt x="7758851" y="1743075"/>
                  </a:moveTo>
                  <a:cubicBezTo>
                    <a:pt x="7758851" y="1743075"/>
                    <a:pt x="7757898" y="1742123"/>
                    <a:pt x="7757898" y="1742123"/>
                  </a:cubicBezTo>
                  <a:cubicBezTo>
                    <a:pt x="7757898" y="1742123"/>
                    <a:pt x="7757898" y="1742123"/>
                    <a:pt x="7757898" y="1741170"/>
                  </a:cubicBezTo>
                  <a:cubicBezTo>
                    <a:pt x="7757898" y="1742123"/>
                    <a:pt x="7758851" y="1742123"/>
                    <a:pt x="7758851" y="1743075"/>
                  </a:cubicBezTo>
                  <a:cubicBezTo>
                    <a:pt x="7758851" y="1743075"/>
                    <a:pt x="7758851" y="1743075"/>
                    <a:pt x="7758851" y="1743075"/>
                  </a:cubicBezTo>
                  <a:close/>
                  <a:moveTo>
                    <a:pt x="9201888" y="6113145"/>
                  </a:moveTo>
                  <a:cubicBezTo>
                    <a:pt x="9201888" y="6113145"/>
                    <a:pt x="9200936" y="6113145"/>
                    <a:pt x="9201888" y="6113145"/>
                  </a:cubicBezTo>
                  <a:cubicBezTo>
                    <a:pt x="9201888" y="6112193"/>
                    <a:pt x="9201888" y="6112193"/>
                    <a:pt x="9201888" y="6113145"/>
                  </a:cubicBezTo>
                  <a:cubicBezTo>
                    <a:pt x="9201888" y="6112193"/>
                    <a:pt x="9201888" y="6113145"/>
                    <a:pt x="9201888" y="6113145"/>
                  </a:cubicBezTo>
                  <a:close/>
                  <a:moveTo>
                    <a:pt x="9740050" y="5124450"/>
                  </a:moveTo>
                  <a:cubicBezTo>
                    <a:pt x="9733383" y="5117783"/>
                    <a:pt x="9089494" y="5115878"/>
                    <a:pt x="8798029" y="5114925"/>
                  </a:cubicBezTo>
                  <a:cubicBezTo>
                    <a:pt x="8795171" y="5104448"/>
                    <a:pt x="8874229" y="4975860"/>
                    <a:pt x="8872323" y="4905375"/>
                  </a:cubicBezTo>
                  <a:cubicBezTo>
                    <a:pt x="8877086" y="4879658"/>
                    <a:pt x="8853273" y="4698683"/>
                    <a:pt x="8845654" y="4692015"/>
                  </a:cubicBezTo>
                  <a:cubicBezTo>
                    <a:pt x="8826604" y="4610100"/>
                    <a:pt x="8740879" y="4419600"/>
                    <a:pt x="8737069" y="4410075"/>
                  </a:cubicBezTo>
                  <a:cubicBezTo>
                    <a:pt x="8730400" y="4394835"/>
                    <a:pt x="8723733" y="4378643"/>
                    <a:pt x="8715161" y="4363403"/>
                  </a:cubicBezTo>
                  <a:cubicBezTo>
                    <a:pt x="8666583" y="4273868"/>
                    <a:pt x="8567523" y="4095750"/>
                    <a:pt x="8567523" y="4095750"/>
                  </a:cubicBezTo>
                  <a:cubicBezTo>
                    <a:pt x="8567523" y="4095750"/>
                    <a:pt x="8567523" y="4089083"/>
                    <a:pt x="8567523" y="4085273"/>
                  </a:cubicBezTo>
                  <a:cubicBezTo>
                    <a:pt x="8573238" y="4057650"/>
                    <a:pt x="8585621" y="4071938"/>
                    <a:pt x="8596098" y="4081463"/>
                  </a:cubicBezTo>
                  <a:cubicBezTo>
                    <a:pt x="8678013" y="4153853"/>
                    <a:pt x="9679091" y="5034915"/>
                    <a:pt x="9721000" y="5074920"/>
                  </a:cubicBezTo>
                  <a:cubicBezTo>
                    <a:pt x="9733383" y="5087303"/>
                    <a:pt x="9767673" y="5095875"/>
                    <a:pt x="9740050" y="5124450"/>
                  </a:cubicBezTo>
                  <a:close/>
                </a:path>
              </a:pathLst>
            </a:custGeom>
            <a:solidFill>
              <a:schemeClr val="accent5"/>
            </a:solidFill>
            <a:ln w="9525" cap="flat">
              <a:noFill/>
              <a:prstDash val="solid"/>
              <a:miter/>
            </a:ln>
          </p:spPr>
          <p:txBody>
            <a:bodyPr rtlCol="0" anchor="ctr"/>
            <a:lstStyle/>
            <a:p>
              <a:endParaRPr lang="en-US"/>
            </a:p>
          </p:txBody>
        </p:sp>
        <p:sp>
          <p:nvSpPr>
            <p:cNvPr id="5" name="Plus Sign 4">
              <a:extLst>
                <a:ext uri="{FF2B5EF4-FFF2-40B4-BE49-F238E27FC236}">
                  <a16:creationId xmlns:a16="http://schemas.microsoft.com/office/drawing/2014/main" id="{09D4715A-92C7-4853-B7BE-051ACE2CCDE9}"/>
                </a:ext>
              </a:extLst>
            </p:cNvPr>
            <p:cNvSpPr/>
            <p:nvPr/>
          </p:nvSpPr>
          <p:spPr>
            <a:xfrm>
              <a:off x="9615333" y="4240313"/>
              <a:ext cx="448003" cy="448003"/>
            </a:xfrm>
            <a:prstGeom prst="mathPlu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E2681D84-B042-43FD-9804-E12F936BD43F}"/>
                </a:ext>
              </a:extLst>
            </p:cNvPr>
            <p:cNvGrpSpPr/>
            <p:nvPr/>
          </p:nvGrpSpPr>
          <p:grpSpPr>
            <a:xfrm rot="20857237">
              <a:off x="9024574" y="3519587"/>
              <a:ext cx="1109031" cy="1274933"/>
              <a:chOff x="8873991" y="3923317"/>
              <a:chExt cx="1109031" cy="1274933"/>
            </a:xfrm>
          </p:grpSpPr>
          <p:grpSp>
            <p:nvGrpSpPr>
              <p:cNvPr id="7" name="Group 6">
                <a:extLst>
                  <a:ext uri="{FF2B5EF4-FFF2-40B4-BE49-F238E27FC236}">
                    <a16:creationId xmlns:a16="http://schemas.microsoft.com/office/drawing/2014/main" id="{B0D7A995-E16C-44B4-A88B-9E2327CF2D5F}"/>
                  </a:ext>
                </a:extLst>
              </p:cNvPr>
              <p:cNvGrpSpPr/>
              <p:nvPr/>
            </p:nvGrpSpPr>
            <p:grpSpPr>
              <a:xfrm>
                <a:off x="8932620" y="3923317"/>
                <a:ext cx="1050402" cy="1274933"/>
                <a:chOff x="8772175" y="4670224"/>
                <a:chExt cx="1050402" cy="1274933"/>
              </a:xfrm>
              <a:solidFill>
                <a:schemeClr val="bg1"/>
              </a:solidFill>
            </p:grpSpPr>
            <p:sp>
              <p:nvSpPr>
                <p:cNvPr id="11" name="Freeform: Shape 10">
                  <a:extLst>
                    <a:ext uri="{FF2B5EF4-FFF2-40B4-BE49-F238E27FC236}">
                      <a16:creationId xmlns:a16="http://schemas.microsoft.com/office/drawing/2014/main" id="{3C7C7204-B0AC-48CB-9A5C-4220110A607D}"/>
                    </a:ext>
                  </a:extLst>
                </p:cNvPr>
                <p:cNvSpPr/>
                <p:nvPr/>
              </p:nvSpPr>
              <p:spPr>
                <a:xfrm rot="567401">
                  <a:off x="8772175" y="4670224"/>
                  <a:ext cx="116160" cy="704068"/>
                </a:xfrm>
                <a:custGeom>
                  <a:avLst/>
                  <a:gdLst>
                    <a:gd name="connsiteX0" fmla="*/ 31309 w 197809"/>
                    <a:gd name="connsiteY0" fmla="*/ 0 h 1198955"/>
                    <a:gd name="connsiteX1" fmla="*/ 8623 w 197809"/>
                    <a:gd name="connsiteY1" fmla="*/ 96358 h 1198955"/>
                    <a:gd name="connsiteX2" fmla="*/ 0 w 197809"/>
                    <a:gd name="connsiteY2" fmla="*/ 226395 h 1198955"/>
                    <a:gd name="connsiteX3" fmla="*/ 143760 w 197809"/>
                    <a:gd name="connsiteY3" fmla="*/ 1179118 h 1198955"/>
                    <a:gd name="connsiteX4" fmla="*/ 197367 w 197809"/>
                    <a:gd name="connsiteY4" fmla="*/ 1176683 h 1198955"/>
                    <a:gd name="connsiteX5" fmla="*/ 116958 w 197809"/>
                    <a:gd name="connsiteY5" fmla="*/ 812404 h 1198955"/>
                    <a:gd name="connsiteX6" fmla="*/ 51170 w 197809"/>
                    <a:gd name="connsiteY6" fmla="*/ 176444 h 1198955"/>
                    <a:gd name="connsiteX7" fmla="*/ 54101 w 197809"/>
                    <a:gd name="connsiteY7" fmla="*/ 106809 h 1198955"/>
                    <a:gd name="connsiteX8" fmla="*/ 61676 w 197809"/>
                    <a:gd name="connsiteY8" fmla="*/ 57582 h 119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09" h="1198955">
                      <a:moveTo>
                        <a:pt x="31309" y="0"/>
                      </a:moveTo>
                      <a:lnTo>
                        <a:pt x="8623" y="96358"/>
                      </a:lnTo>
                      <a:cubicBezTo>
                        <a:pt x="2589" y="138981"/>
                        <a:pt x="0" y="182536"/>
                        <a:pt x="0" y="226395"/>
                      </a:cubicBezTo>
                      <a:cubicBezTo>
                        <a:pt x="0" y="551685"/>
                        <a:pt x="77971" y="864793"/>
                        <a:pt x="143760" y="1179118"/>
                      </a:cubicBezTo>
                      <a:cubicBezTo>
                        <a:pt x="165691" y="1207140"/>
                        <a:pt x="202240" y="1204703"/>
                        <a:pt x="197367" y="1176683"/>
                      </a:cubicBezTo>
                      <a:cubicBezTo>
                        <a:pt x="176656" y="1063378"/>
                        <a:pt x="137668" y="925709"/>
                        <a:pt x="116958" y="812404"/>
                      </a:cubicBezTo>
                      <a:cubicBezTo>
                        <a:pt x="77972" y="602855"/>
                        <a:pt x="52387" y="390868"/>
                        <a:pt x="51170" y="176444"/>
                      </a:cubicBezTo>
                      <a:cubicBezTo>
                        <a:pt x="51170" y="152991"/>
                        <a:pt x="52007" y="129767"/>
                        <a:pt x="54101" y="106809"/>
                      </a:cubicBezTo>
                      <a:lnTo>
                        <a:pt x="61676" y="57582"/>
                      </a:lnTo>
                      <a:close/>
                    </a:path>
                  </a:pathLst>
                </a:custGeom>
                <a:grpFill/>
                <a:ln w="6854"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CED0C4E-D3B0-42AC-BB83-EE47FC7E5C40}"/>
                    </a:ext>
                  </a:extLst>
                </p:cNvPr>
                <p:cNvSpPr/>
                <p:nvPr/>
              </p:nvSpPr>
              <p:spPr>
                <a:xfrm rot="2624473">
                  <a:off x="9205359" y="5419204"/>
                  <a:ext cx="175807" cy="376730"/>
                </a:xfrm>
                <a:custGeom>
                  <a:avLst/>
                  <a:gdLst>
                    <a:gd name="connsiteX0" fmla="*/ 0 w 144018"/>
                    <a:gd name="connsiteY0" fmla="*/ 4566 h 308610"/>
                    <a:gd name="connsiteX1" fmla="*/ 19888 w 144018"/>
                    <a:gd name="connsiteY1" fmla="*/ 7309 h 308610"/>
                    <a:gd name="connsiteX2" fmla="*/ 28804 w 144018"/>
                    <a:gd name="connsiteY2" fmla="*/ 73146 h 308610"/>
                    <a:gd name="connsiteX3" fmla="*/ 75438 w 144018"/>
                    <a:gd name="connsiteY3" fmla="*/ 239109 h 308610"/>
                    <a:gd name="connsiteX4" fmla="*/ 104242 w 144018"/>
                    <a:gd name="connsiteY4" fmla="*/ 280943 h 308610"/>
                    <a:gd name="connsiteX5" fmla="*/ 143332 w 144018"/>
                    <a:gd name="connsiteY5" fmla="*/ 297402 h 308610"/>
                    <a:gd name="connsiteX6" fmla="*/ 143332 w 144018"/>
                    <a:gd name="connsiteY6" fmla="*/ 314547 h 308610"/>
                    <a:gd name="connsiteX7" fmla="*/ 60350 w 144018"/>
                    <a:gd name="connsiteY7" fmla="*/ 243910 h 308610"/>
                    <a:gd name="connsiteX8" fmla="*/ 4115 w 144018"/>
                    <a:gd name="connsiteY8" fmla="*/ 29940 h 308610"/>
                    <a:gd name="connsiteX9" fmla="*/ 0 w 144018"/>
                    <a:gd name="connsiteY9" fmla="*/ 4566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18" h="308610">
                      <a:moveTo>
                        <a:pt x="0" y="4566"/>
                      </a:moveTo>
                      <a:cubicBezTo>
                        <a:pt x="9601" y="-3664"/>
                        <a:pt x="13716" y="451"/>
                        <a:pt x="19888" y="7309"/>
                      </a:cubicBezTo>
                      <a:cubicBezTo>
                        <a:pt x="21260" y="32684"/>
                        <a:pt x="24689" y="52572"/>
                        <a:pt x="28804" y="73146"/>
                      </a:cubicBezTo>
                      <a:cubicBezTo>
                        <a:pt x="40462" y="129381"/>
                        <a:pt x="58979" y="202762"/>
                        <a:pt x="75438" y="239109"/>
                      </a:cubicBezTo>
                      <a:cubicBezTo>
                        <a:pt x="80924" y="250082"/>
                        <a:pt x="97384" y="274085"/>
                        <a:pt x="104242" y="280943"/>
                      </a:cubicBezTo>
                      <a:cubicBezTo>
                        <a:pt x="114529" y="289173"/>
                        <a:pt x="128930" y="297402"/>
                        <a:pt x="143332" y="297402"/>
                      </a:cubicBezTo>
                      <a:cubicBezTo>
                        <a:pt x="148133" y="302889"/>
                        <a:pt x="148133" y="309061"/>
                        <a:pt x="143332" y="314547"/>
                      </a:cubicBezTo>
                      <a:cubicBezTo>
                        <a:pt x="102184" y="307004"/>
                        <a:pt x="76810" y="280257"/>
                        <a:pt x="60350" y="243910"/>
                      </a:cubicBezTo>
                      <a:cubicBezTo>
                        <a:pt x="31547" y="174644"/>
                        <a:pt x="14402" y="104007"/>
                        <a:pt x="4115" y="29940"/>
                      </a:cubicBezTo>
                      <a:cubicBezTo>
                        <a:pt x="3429" y="21711"/>
                        <a:pt x="2057" y="12110"/>
                        <a:pt x="0" y="4566"/>
                      </a:cubicBezTo>
                      <a:close/>
                    </a:path>
                  </a:pathLst>
                </a:custGeom>
                <a:grpFill/>
                <a:ln w="6854"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55E08D90-57A3-44A9-B9C3-A1DC2F2716D6}"/>
                    </a:ext>
                  </a:extLst>
                </p:cNvPr>
                <p:cNvSpPr/>
                <p:nvPr/>
              </p:nvSpPr>
              <p:spPr>
                <a:xfrm rot="2624473">
                  <a:off x="9453204" y="5568427"/>
                  <a:ext cx="92090" cy="376730"/>
                </a:xfrm>
                <a:custGeom>
                  <a:avLst/>
                  <a:gdLst>
                    <a:gd name="connsiteX0" fmla="*/ 0 w 75438"/>
                    <a:gd name="connsiteY0" fmla="*/ 9601 h 308610"/>
                    <a:gd name="connsiteX1" fmla="*/ 17145 w 75438"/>
                    <a:gd name="connsiteY1" fmla="*/ 0 h 308610"/>
                    <a:gd name="connsiteX2" fmla="*/ 75438 w 75438"/>
                    <a:gd name="connsiteY2" fmla="*/ 233858 h 308610"/>
                    <a:gd name="connsiteX3" fmla="*/ 75438 w 75438"/>
                    <a:gd name="connsiteY3" fmla="*/ 279121 h 308610"/>
                    <a:gd name="connsiteX4" fmla="*/ 65151 w 75438"/>
                    <a:gd name="connsiteY4" fmla="*/ 311353 h 308610"/>
                    <a:gd name="connsiteX5" fmla="*/ 47320 w 75438"/>
                    <a:gd name="connsiteY5" fmla="*/ 296951 h 308610"/>
                    <a:gd name="connsiteX6" fmla="*/ 61722 w 75438"/>
                    <a:gd name="connsiteY6" fmla="*/ 256489 h 308610"/>
                    <a:gd name="connsiteX7" fmla="*/ 57607 w 75438"/>
                    <a:gd name="connsiteY7" fmla="*/ 225628 h 308610"/>
                    <a:gd name="connsiteX8" fmla="*/ 5487 w 75438"/>
                    <a:gd name="connsiteY8" fmla="*/ 25375 h 308610"/>
                    <a:gd name="connsiteX9" fmla="*/ 0 w 75438"/>
                    <a:gd name="connsiteY9" fmla="*/ 9601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38" h="308610">
                      <a:moveTo>
                        <a:pt x="0" y="9601"/>
                      </a:moveTo>
                      <a:cubicBezTo>
                        <a:pt x="6172" y="3429"/>
                        <a:pt x="11659" y="6172"/>
                        <a:pt x="17145" y="0"/>
                      </a:cubicBezTo>
                      <a:cubicBezTo>
                        <a:pt x="45263" y="100127"/>
                        <a:pt x="62408" y="153619"/>
                        <a:pt x="75438" y="233858"/>
                      </a:cubicBezTo>
                      <a:cubicBezTo>
                        <a:pt x="78181" y="248945"/>
                        <a:pt x="78181" y="264033"/>
                        <a:pt x="75438" y="279121"/>
                      </a:cubicBezTo>
                      <a:cubicBezTo>
                        <a:pt x="71323" y="292837"/>
                        <a:pt x="69266" y="297637"/>
                        <a:pt x="65151" y="311353"/>
                      </a:cubicBezTo>
                      <a:cubicBezTo>
                        <a:pt x="56236" y="314782"/>
                        <a:pt x="53493" y="304495"/>
                        <a:pt x="47320" y="296951"/>
                      </a:cubicBezTo>
                      <a:cubicBezTo>
                        <a:pt x="58293" y="285979"/>
                        <a:pt x="61036" y="277749"/>
                        <a:pt x="61722" y="256489"/>
                      </a:cubicBezTo>
                      <a:cubicBezTo>
                        <a:pt x="59665" y="243459"/>
                        <a:pt x="60351" y="233172"/>
                        <a:pt x="57607" y="225628"/>
                      </a:cubicBezTo>
                      <a:cubicBezTo>
                        <a:pt x="44577" y="157734"/>
                        <a:pt x="28804" y="100127"/>
                        <a:pt x="5487" y="25375"/>
                      </a:cubicBezTo>
                      <a:cubicBezTo>
                        <a:pt x="4801" y="21946"/>
                        <a:pt x="2058" y="13030"/>
                        <a:pt x="0" y="9601"/>
                      </a:cubicBezTo>
                      <a:close/>
                    </a:path>
                  </a:pathLst>
                </a:custGeom>
                <a:grpFill/>
                <a:ln w="6854"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EA5F39BF-3476-49BC-9CAD-EA8038AED485}"/>
                    </a:ext>
                  </a:extLst>
                </p:cNvPr>
                <p:cNvSpPr/>
                <p:nvPr/>
              </p:nvSpPr>
              <p:spPr>
                <a:xfrm rot="2624473">
                  <a:off x="9373440" y="5030162"/>
                  <a:ext cx="449137" cy="527241"/>
                </a:xfrm>
                <a:custGeom>
                  <a:avLst/>
                  <a:gdLst>
                    <a:gd name="connsiteX0" fmla="*/ 196 w 349758"/>
                    <a:gd name="connsiteY0" fmla="*/ 0 h 445770"/>
                    <a:gd name="connsiteX1" fmla="*/ 119525 w 349758"/>
                    <a:gd name="connsiteY1" fmla="*/ 109042 h 445770"/>
                    <a:gd name="connsiteX2" fmla="*/ 153815 w 349758"/>
                    <a:gd name="connsiteY2" fmla="*/ 161163 h 445770"/>
                    <a:gd name="connsiteX3" fmla="*/ 181247 w 349758"/>
                    <a:gd name="connsiteY3" fmla="*/ 189967 h 445770"/>
                    <a:gd name="connsiteX4" fmla="*/ 226510 w 349758"/>
                    <a:gd name="connsiteY4" fmla="*/ 200254 h 445770"/>
                    <a:gd name="connsiteX5" fmla="*/ 293033 w 349758"/>
                    <a:gd name="connsiteY5" fmla="*/ 270891 h 445770"/>
                    <a:gd name="connsiteX6" fmla="*/ 351326 w 349758"/>
                    <a:gd name="connsiteY6" fmla="*/ 407365 h 445770"/>
                    <a:gd name="connsiteX7" fmla="*/ 333495 w 349758"/>
                    <a:gd name="connsiteY7" fmla="*/ 425196 h 445770"/>
                    <a:gd name="connsiteX8" fmla="*/ 274516 w 349758"/>
                    <a:gd name="connsiteY8" fmla="*/ 291465 h 445770"/>
                    <a:gd name="connsiteX9" fmla="*/ 197707 w 349758"/>
                    <a:gd name="connsiteY9" fmla="*/ 216027 h 445770"/>
                    <a:gd name="connsiteX10" fmla="*/ 146957 w 349758"/>
                    <a:gd name="connsiteY10" fmla="*/ 228371 h 445770"/>
                    <a:gd name="connsiteX11" fmla="*/ 101009 w 349758"/>
                    <a:gd name="connsiteY11" fmla="*/ 369646 h 445770"/>
                    <a:gd name="connsiteX12" fmla="*/ 114725 w 349758"/>
                    <a:gd name="connsiteY12" fmla="*/ 447142 h 445770"/>
                    <a:gd name="connsiteX13" fmla="*/ 92779 w 349758"/>
                    <a:gd name="connsiteY13" fmla="*/ 445770 h 445770"/>
                    <a:gd name="connsiteX14" fmla="*/ 71519 w 349758"/>
                    <a:gd name="connsiteY14" fmla="*/ 350444 h 445770"/>
                    <a:gd name="connsiteX15" fmla="*/ 132556 w 349758"/>
                    <a:gd name="connsiteY15" fmla="*/ 205054 h 445770"/>
                    <a:gd name="connsiteX16" fmla="*/ 128441 w 349758"/>
                    <a:gd name="connsiteY16" fmla="*/ 176251 h 445770"/>
                    <a:gd name="connsiteX17" fmla="*/ 107181 w 349758"/>
                    <a:gd name="connsiteY17" fmla="*/ 137846 h 445770"/>
                    <a:gd name="connsiteX18" fmla="*/ 35858 w 349758"/>
                    <a:gd name="connsiteY18" fmla="*/ 63779 h 445770"/>
                    <a:gd name="connsiteX19" fmla="*/ 7740 w 349758"/>
                    <a:gd name="connsiteY19" fmla="*/ 38405 h 445770"/>
                    <a:gd name="connsiteX20" fmla="*/ 196 w 349758"/>
                    <a:gd name="connsiteY20" fmla="*/ 0 h 445770"/>
                    <a:gd name="connsiteX0" fmla="*/ 9624 w 360810"/>
                    <a:gd name="connsiteY0" fmla="*/ 4565 h 454288"/>
                    <a:gd name="connsiteX1" fmla="*/ 128953 w 360810"/>
                    <a:gd name="connsiteY1" fmla="*/ 113607 h 454288"/>
                    <a:gd name="connsiteX2" fmla="*/ 163243 w 360810"/>
                    <a:gd name="connsiteY2" fmla="*/ 165728 h 454288"/>
                    <a:gd name="connsiteX3" fmla="*/ 190675 w 360810"/>
                    <a:gd name="connsiteY3" fmla="*/ 194532 h 454288"/>
                    <a:gd name="connsiteX4" fmla="*/ 235938 w 360810"/>
                    <a:gd name="connsiteY4" fmla="*/ 204819 h 454288"/>
                    <a:gd name="connsiteX5" fmla="*/ 302461 w 360810"/>
                    <a:gd name="connsiteY5" fmla="*/ 275456 h 454288"/>
                    <a:gd name="connsiteX6" fmla="*/ 360754 w 360810"/>
                    <a:gd name="connsiteY6" fmla="*/ 411930 h 454288"/>
                    <a:gd name="connsiteX7" fmla="*/ 342923 w 360810"/>
                    <a:gd name="connsiteY7" fmla="*/ 429761 h 454288"/>
                    <a:gd name="connsiteX8" fmla="*/ 283944 w 360810"/>
                    <a:gd name="connsiteY8" fmla="*/ 296030 h 454288"/>
                    <a:gd name="connsiteX9" fmla="*/ 207135 w 360810"/>
                    <a:gd name="connsiteY9" fmla="*/ 220592 h 454288"/>
                    <a:gd name="connsiteX10" fmla="*/ 156385 w 360810"/>
                    <a:gd name="connsiteY10" fmla="*/ 232936 h 454288"/>
                    <a:gd name="connsiteX11" fmla="*/ 110437 w 360810"/>
                    <a:gd name="connsiteY11" fmla="*/ 374211 h 454288"/>
                    <a:gd name="connsiteX12" fmla="*/ 124153 w 360810"/>
                    <a:gd name="connsiteY12" fmla="*/ 451707 h 454288"/>
                    <a:gd name="connsiteX13" fmla="*/ 102207 w 360810"/>
                    <a:gd name="connsiteY13" fmla="*/ 450335 h 454288"/>
                    <a:gd name="connsiteX14" fmla="*/ 80947 w 360810"/>
                    <a:gd name="connsiteY14" fmla="*/ 355009 h 454288"/>
                    <a:gd name="connsiteX15" fmla="*/ 141984 w 360810"/>
                    <a:gd name="connsiteY15" fmla="*/ 209619 h 454288"/>
                    <a:gd name="connsiteX16" fmla="*/ 137869 w 360810"/>
                    <a:gd name="connsiteY16" fmla="*/ 180816 h 454288"/>
                    <a:gd name="connsiteX17" fmla="*/ 116609 w 360810"/>
                    <a:gd name="connsiteY17" fmla="*/ 142411 h 454288"/>
                    <a:gd name="connsiteX18" fmla="*/ 45286 w 360810"/>
                    <a:gd name="connsiteY18" fmla="*/ 68344 h 454288"/>
                    <a:gd name="connsiteX19" fmla="*/ 17168 w 360810"/>
                    <a:gd name="connsiteY19" fmla="*/ 42970 h 454288"/>
                    <a:gd name="connsiteX20" fmla="*/ 8233 w 360810"/>
                    <a:gd name="connsiteY20" fmla="*/ 22698 h 454288"/>
                    <a:gd name="connsiteX21" fmla="*/ 9624 w 360810"/>
                    <a:gd name="connsiteY21" fmla="*/ 4565 h 454288"/>
                    <a:gd name="connsiteX0" fmla="*/ 17456 w 368642"/>
                    <a:gd name="connsiteY0" fmla="*/ 3522 h 453245"/>
                    <a:gd name="connsiteX1" fmla="*/ 136785 w 368642"/>
                    <a:gd name="connsiteY1" fmla="*/ 112564 h 453245"/>
                    <a:gd name="connsiteX2" fmla="*/ 171075 w 368642"/>
                    <a:gd name="connsiteY2" fmla="*/ 164685 h 453245"/>
                    <a:gd name="connsiteX3" fmla="*/ 198507 w 368642"/>
                    <a:gd name="connsiteY3" fmla="*/ 193489 h 453245"/>
                    <a:gd name="connsiteX4" fmla="*/ 243770 w 368642"/>
                    <a:gd name="connsiteY4" fmla="*/ 203776 h 453245"/>
                    <a:gd name="connsiteX5" fmla="*/ 310293 w 368642"/>
                    <a:gd name="connsiteY5" fmla="*/ 274413 h 453245"/>
                    <a:gd name="connsiteX6" fmla="*/ 368586 w 368642"/>
                    <a:gd name="connsiteY6" fmla="*/ 410887 h 453245"/>
                    <a:gd name="connsiteX7" fmla="*/ 350755 w 368642"/>
                    <a:gd name="connsiteY7" fmla="*/ 428718 h 453245"/>
                    <a:gd name="connsiteX8" fmla="*/ 291776 w 368642"/>
                    <a:gd name="connsiteY8" fmla="*/ 294987 h 453245"/>
                    <a:gd name="connsiteX9" fmla="*/ 214967 w 368642"/>
                    <a:gd name="connsiteY9" fmla="*/ 219549 h 453245"/>
                    <a:gd name="connsiteX10" fmla="*/ 164217 w 368642"/>
                    <a:gd name="connsiteY10" fmla="*/ 231893 h 453245"/>
                    <a:gd name="connsiteX11" fmla="*/ 118269 w 368642"/>
                    <a:gd name="connsiteY11" fmla="*/ 373168 h 453245"/>
                    <a:gd name="connsiteX12" fmla="*/ 131985 w 368642"/>
                    <a:gd name="connsiteY12" fmla="*/ 450664 h 453245"/>
                    <a:gd name="connsiteX13" fmla="*/ 110039 w 368642"/>
                    <a:gd name="connsiteY13" fmla="*/ 449292 h 453245"/>
                    <a:gd name="connsiteX14" fmla="*/ 88779 w 368642"/>
                    <a:gd name="connsiteY14" fmla="*/ 353966 h 453245"/>
                    <a:gd name="connsiteX15" fmla="*/ 149816 w 368642"/>
                    <a:gd name="connsiteY15" fmla="*/ 208576 h 453245"/>
                    <a:gd name="connsiteX16" fmla="*/ 145701 w 368642"/>
                    <a:gd name="connsiteY16" fmla="*/ 179773 h 453245"/>
                    <a:gd name="connsiteX17" fmla="*/ 124441 w 368642"/>
                    <a:gd name="connsiteY17" fmla="*/ 141368 h 453245"/>
                    <a:gd name="connsiteX18" fmla="*/ 53118 w 368642"/>
                    <a:gd name="connsiteY18" fmla="*/ 67301 h 453245"/>
                    <a:gd name="connsiteX19" fmla="*/ 25000 w 368642"/>
                    <a:gd name="connsiteY19" fmla="*/ 41927 h 453245"/>
                    <a:gd name="connsiteX20" fmla="*/ 761 w 368642"/>
                    <a:gd name="connsiteY20" fmla="*/ 33027 h 453245"/>
                    <a:gd name="connsiteX21" fmla="*/ 17456 w 368642"/>
                    <a:gd name="connsiteY21" fmla="*/ 3522 h 453245"/>
                    <a:gd name="connsiteX0" fmla="*/ 35749 w 367948"/>
                    <a:gd name="connsiteY0" fmla="*/ 4556 h 442990"/>
                    <a:gd name="connsiteX1" fmla="*/ 136091 w 367948"/>
                    <a:gd name="connsiteY1" fmla="*/ 102309 h 442990"/>
                    <a:gd name="connsiteX2" fmla="*/ 170381 w 367948"/>
                    <a:gd name="connsiteY2" fmla="*/ 154430 h 442990"/>
                    <a:gd name="connsiteX3" fmla="*/ 197813 w 367948"/>
                    <a:gd name="connsiteY3" fmla="*/ 183234 h 442990"/>
                    <a:gd name="connsiteX4" fmla="*/ 243076 w 367948"/>
                    <a:gd name="connsiteY4" fmla="*/ 193521 h 442990"/>
                    <a:gd name="connsiteX5" fmla="*/ 309599 w 367948"/>
                    <a:gd name="connsiteY5" fmla="*/ 264158 h 442990"/>
                    <a:gd name="connsiteX6" fmla="*/ 367892 w 367948"/>
                    <a:gd name="connsiteY6" fmla="*/ 400632 h 442990"/>
                    <a:gd name="connsiteX7" fmla="*/ 350061 w 367948"/>
                    <a:gd name="connsiteY7" fmla="*/ 418463 h 442990"/>
                    <a:gd name="connsiteX8" fmla="*/ 291082 w 367948"/>
                    <a:gd name="connsiteY8" fmla="*/ 284732 h 442990"/>
                    <a:gd name="connsiteX9" fmla="*/ 214273 w 367948"/>
                    <a:gd name="connsiteY9" fmla="*/ 209294 h 442990"/>
                    <a:gd name="connsiteX10" fmla="*/ 163523 w 367948"/>
                    <a:gd name="connsiteY10" fmla="*/ 221638 h 442990"/>
                    <a:gd name="connsiteX11" fmla="*/ 117575 w 367948"/>
                    <a:gd name="connsiteY11" fmla="*/ 362913 h 442990"/>
                    <a:gd name="connsiteX12" fmla="*/ 131291 w 367948"/>
                    <a:gd name="connsiteY12" fmla="*/ 440409 h 442990"/>
                    <a:gd name="connsiteX13" fmla="*/ 109345 w 367948"/>
                    <a:gd name="connsiteY13" fmla="*/ 439037 h 442990"/>
                    <a:gd name="connsiteX14" fmla="*/ 88085 w 367948"/>
                    <a:gd name="connsiteY14" fmla="*/ 343711 h 442990"/>
                    <a:gd name="connsiteX15" fmla="*/ 149122 w 367948"/>
                    <a:gd name="connsiteY15" fmla="*/ 198321 h 442990"/>
                    <a:gd name="connsiteX16" fmla="*/ 145007 w 367948"/>
                    <a:gd name="connsiteY16" fmla="*/ 169518 h 442990"/>
                    <a:gd name="connsiteX17" fmla="*/ 123747 w 367948"/>
                    <a:gd name="connsiteY17" fmla="*/ 131113 h 442990"/>
                    <a:gd name="connsiteX18" fmla="*/ 52424 w 367948"/>
                    <a:gd name="connsiteY18" fmla="*/ 57046 h 442990"/>
                    <a:gd name="connsiteX19" fmla="*/ 24306 w 367948"/>
                    <a:gd name="connsiteY19" fmla="*/ 31672 h 442990"/>
                    <a:gd name="connsiteX20" fmla="*/ 67 w 367948"/>
                    <a:gd name="connsiteY20" fmla="*/ 22772 h 442990"/>
                    <a:gd name="connsiteX21" fmla="*/ 35749 w 367948"/>
                    <a:gd name="connsiteY21" fmla="*/ 4556 h 442990"/>
                    <a:gd name="connsiteX0" fmla="*/ 35721 w 367920"/>
                    <a:gd name="connsiteY0" fmla="*/ 867 h 439301"/>
                    <a:gd name="connsiteX1" fmla="*/ 136063 w 367920"/>
                    <a:gd name="connsiteY1" fmla="*/ 98620 h 439301"/>
                    <a:gd name="connsiteX2" fmla="*/ 170353 w 367920"/>
                    <a:gd name="connsiteY2" fmla="*/ 150741 h 439301"/>
                    <a:gd name="connsiteX3" fmla="*/ 197785 w 367920"/>
                    <a:gd name="connsiteY3" fmla="*/ 179545 h 439301"/>
                    <a:gd name="connsiteX4" fmla="*/ 243048 w 367920"/>
                    <a:gd name="connsiteY4" fmla="*/ 189832 h 439301"/>
                    <a:gd name="connsiteX5" fmla="*/ 309571 w 367920"/>
                    <a:gd name="connsiteY5" fmla="*/ 260469 h 439301"/>
                    <a:gd name="connsiteX6" fmla="*/ 367864 w 367920"/>
                    <a:gd name="connsiteY6" fmla="*/ 396943 h 439301"/>
                    <a:gd name="connsiteX7" fmla="*/ 350033 w 367920"/>
                    <a:gd name="connsiteY7" fmla="*/ 414774 h 439301"/>
                    <a:gd name="connsiteX8" fmla="*/ 291054 w 367920"/>
                    <a:gd name="connsiteY8" fmla="*/ 281043 h 439301"/>
                    <a:gd name="connsiteX9" fmla="*/ 214245 w 367920"/>
                    <a:gd name="connsiteY9" fmla="*/ 205605 h 439301"/>
                    <a:gd name="connsiteX10" fmla="*/ 163495 w 367920"/>
                    <a:gd name="connsiteY10" fmla="*/ 217949 h 439301"/>
                    <a:gd name="connsiteX11" fmla="*/ 117547 w 367920"/>
                    <a:gd name="connsiteY11" fmla="*/ 359224 h 439301"/>
                    <a:gd name="connsiteX12" fmla="*/ 131263 w 367920"/>
                    <a:gd name="connsiteY12" fmla="*/ 436720 h 439301"/>
                    <a:gd name="connsiteX13" fmla="*/ 109317 w 367920"/>
                    <a:gd name="connsiteY13" fmla="*/ 435348 h 439301"/>
                    <a:gd name="connsiteX14" fmla="*/ 88057 w 367920"/>
                    <a:gd name="connsiteY14" fmla="*/ 340022 h 439301"/>
                    <a:gd name="connsiteX15" fmla="*/ 149094 w 367920"/>
                    <a:gd name="connsiteY15" fmla="*/ 194632 h 439301"/>
                    <a:gd name="connsiteX16" fmla="*/ 144979 w 367920"/>
                    <a:gd name="connsiteY16" fmla="*/ 165829 h 439301"/>
                    <a:gd name="connsiteX17" fmla="*/ 123719 w 367920"/>
                    <a:gd name="connsiteY17" fmla="*/ 127424 h 439301"/>
                    <a:gd name="connsiteX18" fmla="*/ 52396 w 367920"/>
                    <a:gd name="connsiteY18" fmla="*/ 53357 h 439301"/>
                    <a:gd name="connsiteX19" fmla="*/ 24278 w 367920"/>
                    <a:gd name="connsiteY19" fmla="*/ 27983 h 439301"/>
                    <a:gd name="connsiteX20" fmla="*/ 39 w 367920"/>
                    <a:gd name="connsiteY20" fmla="*/ 19083 h 439301"/>
                    <a:gd name="connsiteX21" fmla="*/ 35721 w 367920"/>
                    <a:gd name="connsiteY21" fmla="*/ 867 h 439301"/>
                    <a:gd name="connsiteX0" fmla="*/ 48827 w 367908"/>
                    <a:gd name="connsiteY0" fmla="*/ 1999 h 428436"/>
                    <a:gd name="connsiteX1" fmla="*/ 136051 w 367908"/>
                    <a:gd name="connsiteY1" fmla="*/ 87755 h 428436"/>
                    <a:gd name="connsiteX2" fmla="*/ 170341 w 367908"/>
                    <a:gd name="connsiteY2" fmla="*/ 139876 h 428436"/>
                    <a:gd name="connsiteX3" fmla="*/ 197773 w 367908"/>
                    <a:gd name="connsiteY3" fmla="*/ 168680 h 428436"/>
                    <a:gd name="connsiteX4" fmla="*/ 243036 w 367908"/>
                    <a:gd name="connsiteY4" fmla="*/ 178967 h 428436"/>
                    <a:gd name="connsiteX5" fmla="*/ 309559 w 367908"/>
                    <a:gd name="connsiteY5" fmla="*/ 249604 h 428436"/>
                    <a:gd name="connsiteX6" fmla="*/ 367852 w 367908"/>
                    <a:gd name="connsiteY6" fmla="*/ 386078 h 428436"/>
                    <a:gd name="connsiteX7" fmla="*/ 350021 w 367908"/>
                    <a:gd name="connsiteY7" fmla="*/ 403909 h 428436"/>
                    <a:gd name="connsiteX8" fmla="*/ 291042 w 367908"/>
                    <a:gd name="connsiteY8" fmla="*/ 270178 h 428436"/>
                    <a:gd name="connsiteX9" fmla="*/ 214233 w 367908"/>
                    <a:gd name="connsiteY9" fmla="*/ 194740 h 428436"/>
                    <a:gd name="connsiteX10" fmla="*/ 163483 w 367908"/>
                    <a:gd name="connsiteY10" fmla="*/ 207084 h 428436"/>
                    <a:gd name="connsiteX11" fmla="*/ 117535 w 367908"/>
                    <a:gd name="connsiteY11" fmla="*/ 348359 h 428436"/>
                    <a:gd name="connsiteX12" fmla="*/ 131251 w 367908"/>
                    <a:gd name="connsiteY12" fmla="*/ 425855 h 428436"/>
                    <a:gd name="connsiteX13" fmla="*/ 109305 w 367908"/>
                    <a:gd name="connsiteY13" fmla="*/ 424483 h 428436"/>
                    <a:gd name="connsiteX14" fmla="*/ 88045 w 367908"/>
                    <a:gd name="connsiteY14" fmla="*/ 329157 h 428436"/>
                    <a:gd name="connsiteX15" fmla="*/ 149082 w 367908"/>
                    <a:gd name="connsiteY15" fmla="*/ 183767 h 428436"/>
                    <a:gd name="connsiteX16" fmla="*/ 144967 w 367908"/>
                    <a:gd name="connsiteY16" fmla="*/ 154964 h 428436"/>
                    <a:gd name="connsiteX17" fmla="*/ 123707 w 367908"/>
                    <a:gd name="connsiteY17" fmla="*/ 116559 h 428436"/>
                    <a:gd name="connsiteX18" fmla="*/ 52384 w 367908"/>
                    <a:gd name="connsiteY18" fmla="*/ 42492 h 428436"/>
                    <a:gd name="connsiteX19" fmla="*/ 24266 w 367908"/>
                    <a:gd name="connsiteY19" fmla="*/ 17118 h 428436"/>
                    <a:gd name="connsiteX20" fmla="*/ 27 w 367908"/>
                    <a:gd name="connsiteY20" fmla="*/ 8218 h 428436"/>
                    <a:gd name="connsiteX21" fmla="*/ 48827 w 367908"/>
                    <a:gd name="connsiteY21" fmla="*/ 1999 h 428436"/>
                    <a:gd name="connsiteX0" fmla="*/ 48827 w 367908"/>
                    <a:gd name="connsiteY0" fmla="*/ 1999 h 428436"/>
                    <a:gd name="connsiteX1" fmla="*/ 136051 w 367908"/>
                    <a:gd name="connsiteY1" fmla="*/ 87755 h 428436"/>
                    <a:gd name="connsiteX2" fmla="*/ 170341 w 367908"/>
                    <a:gd name="connsiteY2" fmla="*/ 139876 h 428436"/>
                    <a:gd name="connsiteX3" fmla="*/ 197773 w 367908"/>
                    <a:gd name="connsiteY3" fmla="*/ 168680 h 428436"/>
                    <a:gd name="connsiteX4" fmla="*/ 243036 w 367908"/>
                    <a:gd name="connsiteY4" fmla="*/ 178967 h 428436"/>
                    <a:gd name="connsiteX5" fmla="*/ 309559 w 367908"/>
                    <a:gd name="connsiteY5" fmla="*/ 249604 h 428436"/>
                    <a:gd name="connsiteX6" fmla="*/ 367852 w 367908"/>
                    <a:gd name="connsiteY6" fmla="*/ 386078 h 428436"/>
                    <a:gd name="connsiteX7" fmla="*/ 350021 w 367908"/>
                    <a:gd name="connsiteY7" fmla="*/ 403909 h 428436"/>
                    <a:gd name="connsiteX8" fmla="*/ 291042 w 367908"/>
                    <a:gd name="connsiteY8" fmla="*/ 270178 h 428436"/>
                    <a:gd name="connsiteX9" fmla="*/ 214233 w 367908"/>
                    <a:gd name="connsiteY9" fmla="*/ 194740 h 428436"/>
                    <a:gd name="connsiteX10" fmla="*/ 163483 w 367908"/>
                    <a:gd name="connsiteY10" fmla="*/ 207084 h 428436"/>
                    <a:gd name="connsiteX11" fmla="*/ 117535 w 367908"/>
                    <a:gd name="connsiteY11" fmla="*/ 348359 h 428436"/>
                    <a:gd name="connsiteX12" fmla="*/ 131251 w 367908"/>
                    <a:gd name="connsiteY12" fmla="*/ 425855 h 428436"/>
                    <a:gd name="connsiteX13" fmla="*/ 109305 w 367908"/>
                    <a:gd name="connsiteY13" fmla="*/ 424483 h 428436"/>
                    <a:gd name="connsiteX14" fmla="*/ 88045 w 367908"/>
                    <a:gd name="connsiteY14" fmla="*/ 329157 h 428436"/>
                    <a:gd name="connsiteX15" fmla="*/ 149082 w 367908"/>
                    <a:gd name="connsiteY15" fmla="*/ 183767 h 428436"/>
                    <a:gd name="connsiteX16" fmla="*/ 144967 w 367908"/>
                    <a:gd name="connsiteY16" fmla="*/ 154964 h 428436"/>
                    <a:gd name="connsiteX17" fmla="*/ 123707 w 367908"/>
                    <a:gd name="connsiteY17" fmla="*/ 116559 h 428436"/>
                    <a:gd name="connsiteX18" fmla="*/ 52384 w 367908"/>
                    <a:gd name="connsiteY18" fmla="*/ 42492 h 428436"/>
                    <a:gd name="connsiteX19" fmla="*/ 24266 w 367908"/>
                    <a:gd name="connsiteY19" fmla="*/ 17118 h 428436"/>
                    <a:gd name="connsiteX20" fmla="*/ 27 w 367908"/>
                    <a:gd name="connsiteY20" fmla="*/ 8218 h 428436"/>
                    <a:gd name="connsiteX21" fmla="*/ 48827 w 367908"/>
                    <a:gd name="connsiteY21" fmla="*/ 1999 h 428436"/>
                    <a:gd name="connsiteX0" fmla="*/ 48843 w 367924"/>
                    <a:gd name="connsiteY0" fmla="*/ 5470 h 431907"/>
                    <a:gd name="connsiteX1" fmla="*/ 136067 w 367924"/>
                    <a:gd name="connsiteY1" fmla="*/ 91226 h 431907"/>
                    <a:gd name="connsiteX2" fmla="*/ 170357 w 367924"/>
                    <a:gd name="connsiteY2" fmla="*/ 143347 h 431907"/>
                    <a:gd name="connsiteX3" fmla="*/ 197789 w 367924"/>
                    <a:gd name="connsiteY3" fmla="*/ 172151 h 431907"/>
                    <a:gd name="connsiteX4" fmla="*/ 243052 w 367924"/>
                    <a:gd name="connsiteY4" fmla="*/ 182438 h 431907"/>
                    <a:gd name="connsiteX5" fmla="*/ 309575 w 367924"/>
                    <a:gd name="connsiteY5" fmla="*/ 253075 h 431907"/>
                    <a:gd name="connsiteX6" fmla="*/ 367868 w 367924"/>
                    <a:gd name="connsiteY6" fmla="*/ 389549 h 431907"/>
                    <a:gd name="connsiteX7" fmla="*/ 350037 w 367924"/>
                    <a:gd name="connsiteY7" fmla="*/ 407380 h 431907"/>
                    <a:gd name="connsiteX8" fmla="*/ 291058 w 367924"/>
                    <a:gd name="connsiteY8" fmla="*/ 273649 h 431907"/>
                    <a:gd name="connsiteX9" fmla="*/ 214249 w 367924"/>
                    <a:gd name="connsiteY9" fmla="*/ 198211 h 431907"/>
                    <a:gd name="connsiteX10" fmla="*/ 163499 w 367924"/>
                    <a:gd name="connsiteY10" fmla="*/ 210555 h 431907"/>
                    <a:gd name="connsiteX11" fmla="*/ 117551 w 367924"/>
                    <a:gd name="connsiteY11" fmla="*/ 351830 h 431907"/>
                    <a:gd name="connsiteX12" fmla="*/ 131267 w 367924"/>
                    <a:gd name="connsiteY12" fmla="*/ 429326 h 431907"/>
                    <a:gd name="connsiteX13" fmla="*/ 109321 w 367924"/>
                    <a:gd name="connsiteY13" fmla="*/ 427954 h 431907"/>
                    <a:gd name="connsiteX14" fmla="*/ 88061 w 367924"/>
                    <a:gd name="connsiteY14" fmla="*/ 332628 h 431907"/>
                    <a:gd name="connsiteX15" fmla="*/ 149098 w 367924"/>
                    <a:gd name="connsiteY15" fmla="*/ 187238 h 431907"/>
                    <a:gd name="connsiteX16" fmla="*/ 144983 w 367924"/>
                    <a:gd name="connsiteY16" fmla="*/ 158435 h 431907"/>
                    <a:gd name="connsiteX17" fmla="*/ 123723 w 367924"/>
                    <a:gd name="connsiteY17" fmla="*/ 120030 h 431907"/>
                    <a:gd name="connsiteX18" fmla="*/ 52400 w 367924"/>
                    <a:gd name="connsiteY18" fmla="*/ 45963 h 431907"/>
                    <a:gd name="connsiteX19" fmla="*/ 24282 w 367924"/>
                    <a:gd name="connsiteY19" fmla="*/ 20589 h 431907"/>
                    <a:gd name="connsiteX20" fmla="*/ 43 w 367924"/>
                    <a:gd name="connsiteY20" fmla="*/ 11689 h 431907"/>
                    <a:gd name="connsiteX21" fmla="*/ 48843 w 367924"/>
                    <a:gd name="connsiteY21" fmla="*/ 5470 h 43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7924" h="431907">
                      <a:moveTo>
                        <a:pt x="48843" y="5470"/>
                      </a:moveTo>
                      <a:cubicBezTo>
                        <a:pt x="79018" y="28101"/>
                        <a:pt x="115815" y="68247"/>
                        <a:pt x="136067" y="91226"/>
                      </a:cubicBezTo>
                      <a:cubicBezTo>
                        <a:pt x="156319" y="114206"/>
                        <a:pt x="159385" y="124830"/>
                        <a:pt x="170357" y="143347"/>
                      </a:cubicBezTo>
                      <a:cubicBezTo>
                        <a:pt x="179273" y="157749"/>
                        <a:pt x="179959" y="173522"/>
                        <a:pt x="197789" y="172151"/>
                      </a:cubicBezTo>
                      <a:cubicBezTo>
                        <a:pt x="214249" y="173522"/>
                        <a:pt x="232765" y="178323"/>
                        <a:pt x="243052" y="182438"/>
                      </a:cubicBezTo>
                      <a:cubicBezTo>
                        <a:pt x="273227" y="194782"/>
                        <a:pt x="296545" y="229072"/>
                        <a:pt x="309575" y="253075"/>
                      </a:cubicBezTo>
                      <a:cubicBezTo>
                        <a:pt x="333578" y="297652"/>
                        <a:pt x="352095" y="341543"/>
                        <a:pt x="367868" y="389549"/>
                      </a:cubicBezTo>
                      <a:cubicBezTo>
                        <a:pt x="368554" y="402579"/>
                        <a:pt x="363067" y="408752"/>
                        <a:pt x="350037" y="407380"/>
                      </a:cubicBezTo>
                      <a:cubicBezTo>
                        <a:pt x="326720" y="362117"/>
                        <a:pt x="320548" y="325770"/>
                        <a:pt x="291058" y="273649"/>
                      </a:cubicBezTo>
                      <a:cubicBezTo>
                        <a:pt x="274599" y="247589"/>
                        <a:pt x="264998" y="208498"/>
                        <a:pt x="214249" y="198211"/>
                      </a:cubicBezTo>
                      <a:cubicBezTo>
                        <a:pt x="201904" y="195468"/>
                        <a:pt x="173101" y="203012"/>
                        <a:pt x="163499" y="210555"/>
                      </a:cubicBezTo>
                      <a:cubicBezTo>
                        <a:pt x="120980" y="241416"/>
                        <a:pt x="105206" y="299709"/>
                        <a:pt x="117551" y="351830"/>
                      </a:cubicBezTo>
                      <a:cubicBezTo>
                        <a:pt x="123037" y="377205"/>
                        <a:pt x="128524" y="401208"/>
                        <a:pt x="131267" y="429326"/>
                      </a:cubicBezTo>
                      <a:cubicBezTo>
                        <a:pt x="129209" y="434126"/>
                        <a:pt x="116179" y="431383"/>
                        <a:pt x="109321" y="427954"/>
                      </a:cubicBezTo>
                      <a:cubicBezTo>
                        <a:pt x="101777" y="397779"/>
                        <a:pt x="90805" y="364175"/>
                        <a:pt x="88061" y="332628"/>
                      </a:cubicBezTo>
                      <a:cubicBezTo>
                        <a:pt x="83261" y="273649"/>
                        <a:pt x="105206" y="225643"/>
                        <a:pt x="149098" y="187238"/>
                      </a:cubicBezTo>
                      <a:cubicBezTo>
                        <a:pt x="158699" y="179009"/>
                        <a:pt x="151155" y="168036"/>
                        <a:pt x="144983" y="158435"/>
                      </a:cubicBezTo>
                      <a:cubicBezTo>
                        <a:pt x="144983" y="158435"/>
                        <a:pt x="134010" y="137175"/>
                        <a:pt x="123723" y="120030"/>
                      </a:cubicBezTo>
                      <a:cubicBezTo>
                        <a:pt x="111379" y="98084"/>
                        <a:pt x="84632" y="72710"/>
                        <a:pt x="52400" y="45963"/>
                      </a:cubicBezTo>
                      <a:cubicBezTo>
                        <a:pt x="44170" y="37734"/>
                        <a:pt x="32512" y="28133"/>
                        <a:pt x="24282" y="20589"/>
                      </a:cubicBezTo>
                      <a:cubicBezTo>
                        <a:pt x="18107" y="12981"/>
                        <a:pt x="1300" y="18090"/>
                        <a:pt x="43" y="11689"/>
                      </a:cubicBezTo>
                      <a:cubicBezTo>
                        <a:pt x="-1214" y="5288"/>
                        <a:pt x="25183" y="-7222"/>
                        <a:pt x="48843" y="5470"/>
                      </a:cubicBezTo>
                      <a:close/>
                    </a:path>
                  </a:pathLst>
                </a:custGeom>
                <a:grpFill/>
                <a:ln w="6854" cap="flat">
                  <a:noFill/>
                  <a:prstDash val="solid"/>
                  <a:miter/>
                </a:ln>
              </p:spPr>
              <p:txBody>
                <a:bodyPr rtlCol="0" anchor="ctr"/>
                <a:lstStyle/>
                <a:p>
                  <a:endParaRPr lang="en-US" dirty="0"/>
                </a:p>
              </p:txBody>
            </p:sp>
          </p:grpSp>
          <p:grpSp>
            <p:nvGrpSpPr>
              <p:cNvPr id="8" name="Group 7">
                <a:extLst>
                  <a:ext uri="{FF2B5EF4-FFF2-40B4-BE49-F238E27FC236}">
                    <a16:creationId xmlns:a16="http://schemas.microsoft.com/office/drawing/2014/main" id="{D2697508-147C-4139-8800-4B69A0EF92AF}"/>
                  </a:ext>
                </a:extLst>
              </p:cNvPr>
              <p:cNvGrpSpPr/>
              <p:nvPr/>
            </p:nvGrpSpPr>
            <p:grpSpPr>
              <a:xfrm>
                <a:off x="8873991" y="4601281"/>
                <a:ext cx="193168" cy="193168"/>
                <a:chOff x="8682887" y="5354471"/>
                <a:chExt cx="193168" cy="193168"/>
              </a:xfrm>
              <a:solidFill>
                <a:schemeClr val="bg1"/>
              </a:solidFill>
            </p:grpSpPr>
            <p:sp>
              <p:nvSpPr>
                <p:cNvPr id="9" name="Freeform: Shape 8">
                  <a:extLst>
                    <a:ext uri="{FF2B5EF4-FFF2-40B4-BE49-F238E27FC236}">
                      <a16:creationId xmlns:a16="http://schemas.microsoft.com/office/drawing/2014/main" id="{7F6F7B55-9F84-42F0-B40E-552056BCE9D8}"/>
                    </a:ext>
                  </a:extLst>
                </p:cNvPr>
                <p:cNvSpPr/>
                <p:nvPr/>
              </p:nvSpPr>
              <p:spPr>
                <a:xfrm rot="567401">
                  <a:off x="8682887" y="5354471"/>
                  <a:ext cx="193168" cy="193168"/>
                </a:xfrm>
                <a:custGeom>
                  <a:avLst/>
                  <a:gdLst>
                    <a:gd name="connsiteX0" fmla="*/ 64571 w 185166"/>
                    <a:gd name="connsiteY0" fmla="*/ 1778 h 185166"/>
                    <a:gd name="connsiteX1" fmla="*/ 135208 w 185166"/>
                    <a:gd name="connsiteY1" fmla="*/ 14122 h 185166"/>
                    <a:gd name="connsiteX2" fmla="*/ 183214 w 185166"/>
                    <a:gd name="connsiteY2" fmla="*/ 116306 h 185166"/>
                    <a:gd name="connsiteX3" fmla="*/ 95432 w 185166"/>
                    <a:gd name="connsiteY3" fmla="*/ 189001 h 185166"/>
                    <a:gd name="connsiteX4" fmla="*/ 3535 w 185166"/>
                    <a:gd name="connsiteY4" fmla="*/ 121107 h 185166"/>
                    <a:gd name="connsiteX5" fmla="*/ 47426 w 185166"/>
                    <a:gd name="connsiteY5" fmla="*/ 12751 h 185166"/>
                    <a:gd name="connsiteX6" fmla="*/ 64571 w 185166"/>
                    <a:gd name="connsiteY6" fmla="*/ 1778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166" h="185166">
                      <a:moveTo>
                        <a:pt x="64571" y="1778"/>
                      </a:moveTo>
                      <a:cubicBezTo>
                        <a:pt x="98175" y="406"/>
                        <a:pt x="107776" y="-5080"/>
                        <a:pt x="135208" y="14122"/>
                      </a:cubicBezTo>
                      <a:cubicBezTo>
                        <a:pt x="176356" y="37439"/>
                        <a:pt x="193501" y="74473"/>
                        <a:pt x="183214" y="116306"/>
                      </a:cubicBezTo>
                      <a:cubicBezTo>
                        <a:pt x="172927" y="158826"/>
                        <a:pt x="137952" y="187630"/>
                        <a:pt x="95432" y="189001"/>
                      </a:cubicBezTo>
                      <a:cubicBezTo>
                        <a:pt x="53598" y="190373"/>
                        <a:pt x="15193" y="162255"/>
                        <a:pt x="3535" y="121107"/>
                      </a:cubicBezTo>
                      <a:cubicBezTo>
                        <a:pt x="-8124" y="79273"/>
                        <a:pt x="9707" y="36754"/>
                        <a:pt x="47426" y="12751"/>
                      </a:cubicBezTo>
                      <a:cubicBezTo>
                        <a:pt x="52912" y="9322"/>
                        <a:pt x="54284" y="4521"/>
                        <a:pt x="64571" y="1778"/>
                      </a:cubicBezTo>
                      <a:close/>
                    </a:path>
                  </a:pathLst>
                </a:custGeom>
                <a:grpFill/>
                <a:ln w="6854"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89BE58A9-0F22-4EC3-8CCD-7DEE01BA7243}"/>
                    </a:ext>
                  </a:extLst>
                </p:cNvPr>
                <p:cNvSpPr/>
                <p:nvPr/>
              </p:nvSpPr>
              <p:spPr>
                <a:xfrm rot="567401">
                  <a:off x="8709149" y="5384737"/>
                  <a:ext cx="135933" cy="135933"/>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lumMod val="50000"/>
                  </a:schemeClr>
                </a:solidFill>
                <a:ln w="6854" cap="flat">
                  <a:noFill/>
                  <a:prstDash val="solid"/>
                  <a:miter/>
                </a:ln>
              </p:spPr>
              <p:txBody>
                <a:bodyPr rtlCol="0" anchor="ctr"/>
                <a:lstStyle/>
                <a:p>
                  <a:endParaRPr lang="en-US"/>
                </a:p>
              </p:txBody>
            </p:sp>
          </p:grpSp>
        </p:grpSp>
      </p:grpSp>
      <p:grpSp>
        <p:nvGrpSpPr>
          <p:cNvPr id="31" name="Group 30">
            <a:extLst>
              <a:ext uri="{FF2B5EF4-FFF2-40B4-BE49-F238E27FC236}">
                <a16:creationId xmlns:a16="http://schemas.microsoft.com/office/drawing/2014/main" id="{4DF4EFAB-A87E-44B0-AF21-2842D3B4F83E}"/>
              </a:ext>
            </a:extLst>
          </p:cNvPr>
          <p:cNvGrpSpPr/>
          <p:nvPr/>
        </p:nvGrpSpPr>
        <p:grpSpPr>
          <a:xfrm>
            <a:off x="781707" y="1600948"/>
            <a:ext cx="1814047" cy="648033"/>
            <a:chOff x="5121774" y="1719733"/>
            <a:chExt cx="1814047" cy="648033"/>
          </a:xfrm>
        </p:grpSpPr>
        <p:sp>
          <p:nvSpPr>
            <p:cNvPr id="26" name="Freeform: Shape 25">
              <a:extLst>
                <a:ext uri="{FF2B5EF4-FFF2-40B4-BE49-F238E27FC236}">
                  <a16:creationId xmlns:a16="http://schemas.microsoft.com/office/drawing/2014/main" id="{5C54B329-CFED-493A-A38E-1B88F234FF6E}"/>
                </a:ext>
              </a:extLst>
            </p:cNvPr>
            <p:cNvSpPr/>
            <p:nvPr/>
          </p:nvSpPr>
          <p:spPr>
            <a:xfrm>
              <a:off x="5121774" y="1719733"/>
              <a:ext cx="1759950" cy="648033"/>
            </a:xfrm>
            <a:custGeom>
              <a:avLst/>
              <a:gdLst>
                <a:gd name="connsiteX0" fmla="*/ 688470 w 1759950"/>
                <a:gd name="connsiteY0" fmla="*/ 0 h 648033"/>
                <a:gd name="connsiteX1" fmla="*/ 688470 w 1759950"/>
                <a:gd name="connsiteY1" fmla="*/ 317759 h 648033"/>
                <a:gd name="connsiteX2" fmla="*/ 1759950 w 1759950"/>
                <a:gd name="connsiteY2" fmla="*/ 317759 h 648033"/>
                <a:gd name="connsiteX3" fmla="*/ 1759950 w 1759950"/>
                <a:gd name="connsiteY3" fmla="*/ 648033 h 648033"/>
                <a:gd name="connsiteX4" fmla="*/ 0 w 1759950"/>
                <a:gd name="connsiteY4" fmla="*/ 648033 h 648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950" h="648033">
                  <a:moveTo>
                    <a:pt x="688470" y="0"/>
                  </a:moveTo>
                  <a:lnTo>
                    <a:pt x="688470" y="317759"/>
                  </a:lnTo>
                  <a:lnTo>
                    <a:pt x="1759950" y="317759"/>
                  </a:lnTo>
                  <a:lnTo>
                    <a:pt x="1759950" y="648033"/>
                  </a:lnTo>
                  <a:lnTo>
                    <a:pt x="0" y="64803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TextBox 29">
              <a:extLst>
                <a:ext uri="{FF2B5EF4-FFF2-40B4-BE49-F238E27FC236}">
                  <a16:creationId xmlns:a16="http://schemas.microsoft.com/office/drawing/2014/main" id="{00CE817E-8044-42B0-B68D-DAD64631BDFB}"/>
                </a:ext>
              </a:extLst>
            </p:cNvPr>
            <p:cNvSpPr txBox="1"/>
            <p:nvPr/>
          </p:nvSpPr>
          <p:spPr>
            <a:xfrm>
              <a:off x="5715375" y="2058099"/>
              <a:ext cx="1220446" cy="276999"/>
            </a:xfrm>
            <a:prstGeom prst="rect">
              <a:avLst/>
            </a:prstGeom>
            <a:noFill/>
            <a:ln w="3175">
              <a:noFill/>
            </a:ln>
          </p:spPr>
          <p:txBody>
            <a:bodyPr wrap="square" rtlCol="0" anchor="ctr">
              <a:spAutoFit/>
            </a:bodyPr>
            <a:lstStyle/>
            <a:p>
              <a:endParaRPr lang="ko-KR" altLang="en-US" sz="1200" b="1" dirty="0">
                <a:solidFill>
                  <a:schemeClr val="bg1"/>
                </a:solidFill>
                <a:cs typeface="Arial" pitchFamily="34" charset="0"/>
              </a:endParaRPr>
            </a:p>
          </p:txBody>
        </p:sp>
      </p:grpSp>
      <p:sp>
        <p:nvSpPr>
          <p:cNvPr id="36" name="TextBox 35">
            <a:extLst>
              <a:ext uri="{FF2B5EF4-FFF2-40B4-BE49-F238E27FC236}">
                <a16:creationId xmlns:a16="http://schemas.microsoft.com/office/drawing/2014/main" id="{4C2B4975-6314-4CC3-B6D4-72FDD389162E}"/>
              </a:ext>
            </a:extLst>
          </p:cNvPr>
          <p:cNvSpPr txBox="1"/>
          <p:nvPr/>
        </p:nvSpPr>
        <p:spPr>
          <a:xfrm>
            <a:off x="2633454" y="1600948"/>
            <a:ext cx="8838109" cy="1200329"/>
          </a:xfrm>
          <a:prstGeom prst="rect">
            <a:avLst/>
          </a:prstGeom>
          <a:noFill/>
        </p:spPr>
        <p:txBody>
          <a:bodyPr wrap="square" rtlCol="0">
            <a:spAutoFit/>
          </a:bodyPr>
          <a:lstStyle/>
          <a:p>
            <a:r>
              <a:rPr lang="en-US" altLang="ko-KR" sz="1800" dirty="0">
                <a:solidFill>
                  <a:schemeClr val="tx1">
                    <a:lumMod val="75000"/>
                    <a:lumOff val="25000"/>
                  </a:schemeClr>
                </a:solidFill>
                <a:cs typeface="Arial" pitchFamily="34" charset="0"/>
              </a:rPr>
              <a:t>The concept of aging well has been given considerable attention</a:t>
            </a:r>
            <a:r>
              <a:rPr lang="id-ID" altLang="ko-KR" sz="1800" dirty="0">
                <a:solidFill>
                  <a:schemeClr val="tx1">
                    <a:lumMod val="75000"/>
                    <a:lumOff val="25000"/>
                  </a:schemeClr>
                </a:solidFill>
                <a:cs typeface="Arial" pitchFamily="34" charset="0"/>
              </a:rPr>
              <a:t> </a:t>
            </a:r>
            <a:r>
              <a:rPr lang="en-US" altLang="ko-KR" sz="1800" dirty="0">
                <a:solidFill>
                  <a:schemeClr val="tx1">
                    <a:lumMod val="75000"/>
                    <a:lumOff val="25000"/>
                  </a:schemeClr>
                </a:solidFill>
                <a:cs typeface="Arial" pitchFamily="34" charset="0"/>
              </a:rPr>
              <a:t>in the literature. “</a:t>
            </a:r>
            <a:r>
              <a:rPr lang="en-US" altLang="ko-KR" sz="1800" b="1" dirty="0">
                <a:solidFill>
                  <a:srgbClr val="FF0000"/>
                </a:solidFill>
                <a:cs typeface="Arial" pitchFamily="34" charset="0"/>
              </a:rPr>
              <a:t>Aging well</a:t>
            </a:r>
            <a:r>
              <a:rPr lang="en-US" altLang="ko-KR" sz="1800" dirty="0">
                <a:solidFill>
                  <a:schemeClr val="tx1">
                    <a:lumMod val="75000"/>
                    <a:lumOff val="25000"/>
                  </a:schemeClr>
                </a:solidFill>
                <a:cs typeface="Arial" pitchFamily="34" charset="0"/>
              </a:rPr>
              <a:t>” is often defined synonymously</a:t>
            </a:r>
            <a:r>
              <a:rPr lang="id-ID" altLang="ko-KR" sz="1800" dirty="0">
                <a:solidFill>
                  <a:schemeClr val="tx1">
                    <a:lumMod val="75000"/>
                    <a:lumOff val="25000"/>
                  </a:schemeClr>
                </a:solidFill>
                <a:cs typeface="Arial" pitchFamily="34" charset="0"/>
              </a:rPr>
              <a:t> </a:t>
            </a:r>
            <a:r>
              <a:rPr lang="en-US" altLang="ko-KR" sz="1800" dirty="0">
                <a:solidFill>
                  <a:schemeClr val="tx1">
                    <a:lumMod val="75000"/>
                    <a:lumOff val="25000"/>
                  </a:schemeClr>
                </a:solidFill>
                <a:cs typeface="Arial" pitchFamily="34" charset="0"/>
              </a:rPr>
              <a:t>with “</a:t>
            </a:r>
            <a:r>
              <a:rPr lang="en-US" altLang="ko-KR" sz="1800" b="1" dirty="0">
                <a:solidFill>
                  <a:srgbClr val="FF0000"/>
                </a:solidFill>
                <a:cs typeface="Arial" pitchFamily="34" charset="0"/>
              </a:rPr>
              <a:t>successful ageing</a:t>
            </a:r>
            <a:r>
              <a:rPr lang="en-US" altLang="ko-KR" sz="1800" dirty="0">
                <a:solidFill>
                  <a:schemeClr val="tx1">
                    <a:lumMod val="75000"/>
                    <a:lumOff val="25000"/>
                  </a:schemeClr>
                </a:solidFill>
                <a:cs typeface="Arial" pitchFamily="34" charset="0"/>
              </a:rPr>
              <a:t>”</a:t>
            </a:r>
            <a:r>
              <a:rPr lang="id-ID" altLang="ko-KR" sz="1800" dirty="0">
                <a:solidFill>
                  <a:schemeClr val="tx1">
                    <a:lumMod val="75000"/>
                    <a:lumOff val="25000"/>
                  </a:schemeClr>
                </a:solidFill>
                <a:cs typeface="Arial" pitchFamily="34" charset="0"/>
              </a:rPr>
              <a:t>,</a:t>
            </a:r>
            <a:r>
              <a:rPr lang="en-US" altLang="ko-KR" sz="1800" dirty="0">
                <a:solidFill>
                  <a:schemeClr val="tx1">
                    <a:lumMod val="75000"/>
                    <a:lumOff val="25000"/>
                  </a:schemeClr>
                </a:solidFill>
                <a:cs typeface="Arial" pitchFamily="34" charset="0"/>
              </a:rPr>
              <a:t> “</a:t>
            </a:r>
            <a:r>
              <a:rPr lang="en-US" altLang="ko-KR" sz="1800" b="1" dirty="0">
                <a:solidFill>
                  <a:srgbClr val="FF0000"/>
                </a:solidFill>
                <a:cs typeface="Arial" pitchFamily="34" charset="0"/>
              </a:rPr>
              <a:t>positive ageing</a:t>
            </a:r>
            <a:r>
              <a:rPr lang="en-US" altLang="ko-KR" sz="1800" b="1" dirty="0">
                <a:solidFill>
                  <a:schemeClr val="tx1">
                    <a:lumMod val="75000"/>
                    <a:lumOff val="25000"/>
                  </a:schemeClr>
                </a:solidFill>
                <a:cs typeface="Arial" pitchFamily="34" charset="0"/>
              </a:rPr>
              <a:t>,</a:t>
            </a:r>
            <a:r>
              <a:rPr lang="en-US" altLang="ko-KR" sz="1800" dirty="0">
                <a:solidFill>
                  <a:schemeClr val="tx1">
                    <a:lumMod val="75000"/>
                    <a:lumOff val="25000"/>
                  </a:schemeClr>
                </a:solidFill>
                <a:cs typeface="Arial" pitchFamily="34" charset="0"/>
              </a:rPr>
              <a:t>” “</a:t>
            </a:r>
            <a:r>
              <a:rPr lang="en-US" altLang="ko-KR" sz="1800" b="1" dirty="0">
                <a:solidFill>
                  <a:srgbClr val="FF0000"/>
                </a:solidFill>
                <a:cs typeface="Arial" pitchFamily="34" charset="0"/>
              </a:rPr>
              <a:t>good old age,”</a:t>
            </a:r>
            <a:r>
              <a:rPr lang="id-ID" altLang="ko-KR" sz="1800" b="1" dirty="0">
                <a:solidFill>
                  <a:srgbClr val="FF0000"/>
                </a:solidFill>
                <a:cs typeface="Arial" pitchFamily="34" charset="0"/>
              </a:rPr>
              <a:t> </a:t>
            </a:r>
            <a:r>
              <a:rPr lang="en-US" altLang="ko-KR" sz="1800" dirty="0">
                <a:solidFill>
                  <a:schemeClr val="tx1">
                    <a:lumMod val="75000"/>
                    <a:lumOff val="25000"/>
                  </a:schemeClr>
                </a:solidFill>
                <a:cs typeface="Arial" pitchFamily="34" charset="0"/>
              </a:rPr>
              <a:t>“</a:t>
            </a:r>
            <a:r>
              <a:rPr lang="en-US" altLang="ko-KR" sz="1800" b="1" dirty="0">
                <a:solidFill>
                  <a:srgbClr val="FF0000"/>
                </a:solidFill>
                <a:cs typeface="Arial" pitchFamily="34" charset="0"/>
              </a:rPr>
              <a:t>active ageing</a:t>
            </a:r>
            <a:r>
              <a:rPr lang="en-US" altLang="ko-KR" sz="1800" dirty="0">
                <a:solidFill>
                  <a:srgbClr val="FF0000"/>
                </a:solidFill>
                <a:cs typeface="Arial" pitchFamily="34" charset="0"/>
              </a:rPr>
              <a:t>,” </a:t>
            </a:r>
            <a:r>
              <a:rPr lang="en-US" altLang="ko-KR" sz="1800" dirty="0">
                <a:solidFill>
                  <a:schemeClr val="tx1">
                    <a:lumMod val="75000"/>
                    <a:lumOff val="25000"/>
                  </a:schemeClr>
                </a:solidFill>
                <a:cs typeface="Arial" pitchFamily="34" charset="0"/>
              </a:rPr>
              <a:t>“</a:t>
            </a:r>
            <a:r>
              <a:rPr lang="en-US" altLang="ko-KR" sz="1800" b="1" dirty="0">
                <a:solidFill>
                  <a:srgbClr val="FF0000"/>
                </a:solidFill>
                <a:cs typeface="Arial" pitchFamily="34" charset="0"/>
              </a:rPr>
              <a:t>robust ageing</a:t>
            </a:r>
            <a:r>
              <a:rPr lang="en-US" altLang="ko-KR" sz="1800" dirty="0">
                <a:solidFill>
                  <a:schemeClr val="tx1">
                    <a:lumMod val="75000"/>
                    <a:lumOff val="25000"/>
                  </a:schemeClr>
                </a:solidFill>
                <a:cs typeface="Arial" pitchFamily="34" charset="0"/>
              </a:rPr>
              <a:t>,”</a:t>
            </a:r>
            <a:r>
              <a:rPr lang="id-ID" altLang="ko-KR" sz="1800" dirty="0">
                <a:solidFill>
                  <a:schemeClr val="tx1">
                    <a:lumMod val="75000"/>
                    <a:lumOff val="25000"/>
                  </a:schemeClr>
                </a:solidFill>
                <a:cs typeface="Arial" pitchFamily="34" charset="0"/>
              </a:rPr>
              <a:t> </a:t>
            </a:r>
            <a:r>
              <a:rPr lang="en-US" altLang="ko-KR" sz="1800" dirty="0">
                <a:solidFill>
                  <a:schemeClr val="tx1">
                    <a:lumMod val="75000"/>
                    <a:lumOff val="25000"/>
                  </a:schemeClr>
                </a:solidFill>
                <a:cs typeface="Arial" pitchFamily="34" charset="0"/>
              </a:rPr>
              <a:t>“</a:t>
            </a:r>
            <a:r>
              <a:rPr lang="en-US" altLang="ko-KR" sz="1800" b="1" dirty="0">
                <a:solidFill>
                  <a:srgbClr val="FF0000"/>
                </a:solidFill>
                <a:cs typeface="Arial" pitchFamily="34" charset="0"/>
              </a:rPr>
              <a:t>healthy ageing</a:t>
            </a:r>
            <a:r>
              <a:rPr lang="en-US" altLang="ko-KR" sz="1800" dirty="0">
                <a:solidFill>
                  <a:srgbClr val="FF0000"/>
                </a:solidFill>
                <a:cs typeface="Arial" pitchFamily="34" charset="0"/>
              </a:rPr>
              <a:t>,” </a:t>
            </a:r>
            <a:r>
              <a:rPr lang="en-US" altLang="ko-KR" sz="1800" dirty="0">
                <a:solidFill>
                  <a:schemeClr val="tx1">
                    <a:lumMod val="75000"/>
                    <a:lumOff val="25000"/>
                  </a:schemeClr>
                </a:solidFill>
                <a:cs typeface="Arial" pitchFamily="34" charset="0"/>
              </a:rPr>
              <a:t>“</a:t>
            </a:r>
            <a:r>
              <a:rPr lang="en-US" altLang="ko-KR" sz="1800" b="1" dirty="0">
                <a:solidFill>
                  <a:srgbClr val="FF0000"/>
                </a:solidFill>
                <a:cs typeface="Arial" pitchFamily="34" charset="0"/>
              </a:rPr>
              <a:t>productive</a:t>
            </a:r>
            <a:r>
              <a:rPr lang="id-ID" altLang="ko-KR" sz="1800" b="1" dirty="0">
                <a:solidFill>
                  <a:srgbClr val="FF0000"/>
                </a:solidFill>
                <a:cs typeface="Arial" pitchFamily="34" charset="0"/>
              </a:rPr>
              <a:t> </a:t>
            </a:r>
            <a:r>
              <a:rPr lang="en-US" altLang="ko-KR" sz="1800" b="1" dirty="0">
                <a:solidFill>
                  <a:srgbClr val="FF0000"/>
                </a:solidFill>
                <a:cs typeface="Arial" pitchFamily="34" charset="0"/>
              </a:rPr>
              <a:t>ageing</a:t>
            </a:r>
            <a:r>
              <a:rPr lang="en-US" altLang="ko-KR" sz="1800" dirty="0">
                <a:solidFill>
                  <a:schemeClr val="tx1">
                    <a:lumMod val="75000"/>
                    <a:lumOff val="25000"/>
                  </a:schemeClr>
                </a:solidFill>
                <a:cs typeface="Arial" pitchFamily="34" charset="0"/>
              </a:rPr>
              <a:t>,” “</a:t>
            </a:r>
            <a:r>
              <a:rPr lang="en-US" altLang="ko-KR" sz="1800" b="1" dirty="0">
                <a:solidFill>
                  <a:srgbClr val="FF0000"/>
                </a:solidFill>
                <a:cs typeface="Arial" pitchFamily="34" charset="0"/>
              </a:rPr>
              <a:t>vital ageing</a:t>
            </a:r>
            <a:r>
              <a:rPr lang="en-US" altLang="ko-KR" sz="1800" dirty="0">
                <a:solidFill>
                  <a:srgbClr val="FF0000"/>
                </a:solidFill>
                <a:cs typeface="Arial" pitchFamily="34" charset="0"/>
              </a:rPr>
              <a:t>,” </a:t>
            </a:r>
            <a:r>
              <a:rPr lang="en-US" altLang="ko-KR" sz="1800" dirty="0">
                <a:solidFill>
                  <a:schemeClr val="tx1">
                    <a:lumMod val="75000"/>
                    <a:lumOff val="25000"/>
                  </a:schemeClr>
                </a:solidFill>
                <a:cs typeface="Arial" pitchFamily="34" charset="0"/>
              </a:rPr>
              <a:t>and “</a:t>
            </a:r>
            <a:r>
              <a:rPr lang="en-US" altLang="ko-KR" sz="1800" b="1" dirty="0">
                <a:solidFill>
                  <a:srgbClr val="FF0000"/>
                </a:solidFill>
                <a:cs typeface="Arial" pitchFamily="34" charset="0"/>
              </a:rPr>
              <a:t>optimal ageing</a:t>
            </a:r>
            <a:r>
              <a:rPr lang="en-US" altLang="ko-KR" sz="1800" dirty="0">
                <a:solidFill>
                  <a:schemeClr val="tx1">
                    <a:lumMod val="75000"/>
                    <a:lumOff val="25000"/>
                  </a:schemeClr>
                </a:solidFill>
                <a:cs typeface="Arial" pitchFamily="34" charset="0"/>
              </a:rPr>
              <a:t>,”. </a:t>
            </a:r>
            <a:r>
              <a:rPr lang="ko-KR" altLang="en-US" sz="1800" dirty="0">
                <a:solidFill>
                  <a:schemeClr val="tx1">
                    <a:lumMod val="75000"/>
                    <a:lumOff val="25000"/>
                  </a:schemeClr>
                </a:solidFill>
                <a:cs typeface="Arial" pitchFamily="34" charset="0"/>
              </a:rPr>
              <a:t> </a:t>
            </a:r>
          </a:p>
        </p:txBody>
      </p:sp>
      <p:sp>
        <p:nvSpPr>
          <p:cNvPr id="42" name="TextBox 41">
            <a:extLst>
              <a:ext uri="{FF2B5EF4-FFF2-40B4-BE49-F238E27FC236}">
                <a16:creationId xmlns:a16="http://schemas.microsoft.com/office/drawing/2014/main" id="{F4B70BAD-3547-4767-BC20-7B75B045D48A}"/>
              </a:ext>
            </a:extLst>
          </p:cNvPr>
          <p:cNvSpPr txBox="1"/>
          <p:nvPr/>
        </p:nvSpPr>
        <p:spPr>
          <a:xfrm>
            <a:off x="2787719" y="4277220"/>
            <a:ext cx="5703137" cy="1200329"/>
          </a:xfrm>
          <a:prstGeom prst="rect">
            <a:avLst/>
          </a:prstGeom>
          <a:noFill/>
        </p:spPr>
        <p:txBody>
          <a:bodyPr wrap="square" rtlCol="0">
            <a:spAutoFit/>
          </a:bodyPr>
          <a:lstStyle/>
          <a:p>
            <a:r>
              <a:rPr lang="en-US" altLang="ko-KR" sz="1800" dirty="0">
                <a:cs typeface="Arial" pitchFamily="34" charset="0"/>
              </a:rPr>
              <a:t>“Success” is often associated with economic or material</a:t>
            </a:r>
          </a:p>
          <a:p>
            <a:r>
              <a:rPr lang="en-US" altLang="ko-KR" sz="1800" dirty="0">
                <a:cs typeface="Arial" pitchFamily="34" charset="0"/>
              </a:rPr>
              <a:t>achievement, especially in a Western culture where the ideal of</a:t>
            </a:r>
            <a:r>
              <a:rPr lang="id-ID" altLang="ko-KR" sz="1800" dirty="0">
                <a:cs typeface="Arial" pitchFamily="34" charset="0"/>
              </a:rPr>
              <a:t> </a:t>
            </a:r>
            <a:r>
              <a:rPr lang="en-US" altLang="ko-KR" sz="1800" dirty="0">
                <a:cs typeface="Arial" pitchFamily="34" charset="0"/>
              </a:rPr>
              <a:t>success is reflected in the lifestyles of the fortunate elite.</a:t>
            </a:r>
            <a:endParaRPr lang="ko-KR" altLang="en-US" sz="1800" dirty="0">
              <a:cs typeface="Arial" pitchFamily="34" charset="0"/>
            </a:endParaRPr>
          </a:p>
        </p:txBody>
      </p:sp>
      <p:sp>
        <p:nvSpPr>
          <p:cNvPr id="49" name="Freeform: Shape 48">
            <a:extLst>
              <a:ext uri="{FF2B5EF4-FFF2-40B4-BE49-F238E27FC236}">
                <a16:creationId xmlns:a16="http://schemas.microsoft.com/office/drawing/2014/main" id="{80F7828C-3C6B-40C4-B94A-A41C20BD4FD7}"/>
              </a:ext>
            </a:extLst>
          </p:cNvPr>
          <p:cNvSpPr/>
          <p:nvPr/>
        </p:nvSpPr>
        <p:spPr>
          <a:xfrm>
            <a:off x="781707" y="4205039"/>
            <a:ext cx="1759950" cy="648033"/>
          </a:xfrm>
          <a:custGeom>
            <a:avLst/>
            <a:gdLst>
              <a:gd name="connsiteX0" fmla="*/ 688470 w 1759950"/>
              <a:gd name="connsiteY0" fmla="*/ 0 h 648033"/>
              <a:gd name="connsiteX1" fmla="*/ 688470 w 1759950"/>
              <a:gd name="connsiteY1" fmla="*/ 317759 h 648033"/>
              <a:gd name="connsiteX2" fmla="*/ 1759950 w 1759950"/>
              <a:gd name="connsiteY2" fmla="*/ 317759 h 648033"/>
              <a:gd name="connsiteX3" fmla="*/ 1759950 w 1759950"/>
              <a:gd name="connsiteY3" fmla="*/ 648033 h 648033"/>
              <a:gd name="connsiteX4" fmla="*/ 0 w 1759950"/>
              <a:gd name="connsiteY4" fmla="*/ 648033 h 648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950" h="648033">
                <a:moveTo>
                  <a:pt x="688470" y="0"/>
                </a:moveTo>
                <a:lnTo>
                  <a:pt x="688470" y="317759"/>
                </a:lnTo>
                <a:lnTo>
                  <a:pt x="1759950" y="317759"/>
                </a:lnTo>
                <a:lnTo>
                  <a:pt x="1759950" y="648033"/>
                </a:lnTo>
                <a:lnTo>
                  <a:pt x="0" y="64803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TextBox 32">
            <a:extLst>
              <a:ext uri="{FF2B5EF4-FFF2-40B4-BE49-F238E27FC236}">
                <a16:creationId xmlns:a16="http://schemas.microsoft.com/office/drawing/2014/main" id="{CE4AAD28-0F2B-49D3-8E08-0CECADB94E3E}"/>
              </a:ext>
            </a:extLst>
          </p:cNvPr>
          <p:cNvSpPr txBox="1"/>
          <p:nvPr/>
        </p:nvSpPr>
        <p:spPr>
          <a:xfrm>
            <a:off x="2702052" y="3015117"/>
            <a:ext cx="8078531" cy="923330"/>
          </a:xfrm>
          <a:prstGeom prst="rect">
            <a:avLst/>
          </a:prstGeom>
          <a:noFill/>
        </p:spPr>
        <p:txBody>
          <a:bodyPr wrap="square" rtlCol="0">
            <a:spAutoFit/>
          </a:bodyPr>
          <a:lstStyle/>
          <a:p>
            <a:r>
              <a:rPr lang="en-US" altLang="ko-KR" sz="1800" dirty="0">
                <a:cs typeface="Arial" pitchFamily="34" charset="0"/>
              </a:rPr>
              <a:t>Rowe and</a:t>
            </a:r>
            <a:r>
              <a:rPr lang="id-ID" altLang="ko-KR" sz="1800" dirty="0">
                <a:cs typeface="Arial" pitchFamily="34" charset="0"/>
              </a:rPr>
              <a:t> </a:t>
            </a:r>
            <a:r>
              <a:rPr lang="en-US" altLang="ko-KR" sz="1800" dirty="0">
                <a:cs typeface="Arial" pitchFamily="34" charset="0"/>
              </a:rPr>
              <a:t>Kahn are frequently cited for introducing the concept</a:t>
            </a:r>
            <a:r>
              <a:rPr lang="id-ID" altLang="ko-KR" sz="1800" dirty="0">
                <a:cs typeface="Arial" pitchFamily="34" charset="0"/>
              </a:rPr>
              <a:t> </a:t>
            </a:r>
            <a:r>
              <a:rPr lang="en-US" altLang="ko-KR" sz="1800" dirty="0">
                <a:cs typeface="Arial" pitchFamily="34" charset="0"/>
              </a:rPr>
              <a:t>of “successful ageing,” and their model is one of the most widely</a:t>
            </a:r>
            <a:r>
              <a:rPr lang="id-ID" altLang="ko-KR" sz="1800" dirty="0">
                <a:cs typeface="Arial" pitchFamily="34" charset="0"/>
              </a:rPr>
              <a:t> </a:t>
            </a:r>
            <a:r>
              <a:rPr lang="en-US" altLang="ko-KR" sz="1800" dirty="0">
                <a:cs typeface="Arial" pitchFamily="34" charset="0"/>
              </a:rPr>
              <a:t>used in the scientific literature. Despite</a:t>
            </a:r>
            <a:r>
              <a:rPr lang="id-ID" altLang="ko-KR" sz="1800" dirty="0">
                <a:cs typeface="Arial" pitchFamily="34" charset="0"/>
              </a:rPr>
              <a:t> </a:t>
            </a:r>
            <a:r>
              <a:rPr lang="en-US" altLang="ko-KR" sz="1800" dirty="0">
                <a:cs typeface="Arial" pitchFamily="34" charset="0"/>
              </a:rPr>
              <a:t>its widespread use, the term “successful ageing” has generated</a:t>
            </a:r>
            <a:r>
              <a:rPr lang="id-ID" altLang="ko-KR" sz="1800" dirty="0">
                <a:cs typeface="Arial" pitchFamily="34" charset="0"/>
              </a:rPr>
              <a:t> </a:t>
            </a:r>
            <a:r>
              <a:rPr lang="en-US" altLang="ko-KR" sz="1800" dirty="0">
                <a:cs typeface="Arial" pitchFamily="34" charset="0"/>
              </a:rPr>
              <a:t>criticism.</a:t>
            </a:r>
            <a:endParaRPr lang="ko-KR" altLang="en-US" sz="1800" dirty="0">
              <a:cs typeface="Arial" pitchFamily="34" charset="0"/>
            </a:endParaRPr>
          </a:p>
        </p:txBody>
      </p:sp>
      <p:grpSp>
        <p:nvGrpSpPr>
          <p:cNvPr id="52" name="Group 51">
            <a:extLst>
              <a:ext uri="{FF2B5EF4-FFF2-40B4-BE49-F238E27FC236}">
                <a16:creationId xmlns:a16="http://schemas.microsoft.com/office/drawing/2014/main" id="{96F98E22-9D26-49EC-8DA6-94267207D28C}"/>
              </a:ext>
            </a:extLst>
          </p:cNvPr>
          <p:cNvGrpSpPr/>
          <p:nvPr/>
        </p:nvGrpSpPr>
        <p:grpSpPr>
          <a:xfrm>
            <a:off x="781707" y="2953751"/>
            <a:ext cx="1814047" cy="648033"/>
            <a:chOff x="5121774" y="1719733"/>
            <a:chExt cx="1814047" cy="648033"/>
          </a:xfrm>
        </p:grpSpPr>
        <p:sp>
          <p:nvSpPr>
            <p:cNvPr id="53" name="Freeform: Shape 52">
              <a:extLst>
                <a:ext uri="{FF2B5EF4-FFF2-40B4-BE49-F238E27FC236}">
                  <a16:creationId xmlns:a16="http://schemas.microsoft.com/office/drawing/2014/main" id="{91DA0524-8482-4BF5-A5DC-451E4274F77D}"/>
                </a:ext>
              </a:extLst>
            </p:cNvPr>
            <p:cNvSpPr/>
            <p:nvPr/>
          </p:nvSpPr>
          <p:spPr>
            <a:xfrm>
              <a:off x="5121774" y="1719733"/>
              <a:ext cx="1759950" cy="648033"/>
            </a:xfrm>
            <a:custGeom>
              <a:avLst/>
              <a:gdLst>
                <a:gd name="connsiteX0" fmla="*/ 688470 w 1759950"/>
                <a:gd name="connsiteY0" fmla="*/ 0 h 648033"/>
                <a:gd name="connsiteX1" fmla="*/ 688470 w 1759950"/>
                <a:gd name="connsiteY1" fmla="*/ 317759 h 648033"/>
                <a:gd name="connsiteX2" fmla="*/ 1759950 w 1759950"/>
                <a:gd name="connsiteY2" fmla="*/ 317759 h 648033"/>
                <a:gd name="connsiteX3" fmla="*/ 1759950 w 1759950"/>
                <a:gd name="connsiteY3" fmla="*/ 648033 h 648033"/>
                <a:gd name="connsiteX4" fmla="*/ 0 w 1759950"/>
                <a:gd name="connsiteY4" fmla="*/ 648033 h 648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950" h="648033">
                  <a:moveTo>
                    <a:pt x="688470" y="0"/>
                  </a:moveTo>
                  <a:lnTo>
                    <a:pt x="688470" y="317759"/>
                  </a:lnTo>
                  <a:lnTo>
                    <a:pt x="1759950" y="317759"/>
                  </a:lnTo>
                  <a:lnTo>
                    <a:pt x="1759950" y="648033"/>
                  </a:lnTo>
                  <a:lnTo>
                    <a:pt x="0" y="6480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TextBox 54">
              <a:extLst>
                <a:ext uri="{FF2B5EF4-FFF2-40B4-BE49-F238E27FC236}">
                  <a16:creationId xmlns:a16="http://schemas.microsoft.com/office/drawing/2014/main" id="{FC360795-B504-4C65-9D6D-F74B5EE5CC1F}"/>
                </a:ext>
              </a:extLst>
            </p:cNvPr>
            <p:cNvSpPr txBox="1"/>
            <p:nvPr/>
          </p:nvSpPr>
          <p:spPr>
            <a:xfrm>
              <a:off x="5715375" y="2058099"/>
              <a:ext cx="1220446" cy="276999"/>
            </a:xfrm>
            <a:prstGeom prst="rect">
              <a:avLst/>
            </a:prstGeom>
            <a:noFill/>
            <a:ln w="3175">
              <a:noFill/>
            </a:ln>
          </p:spPr>
          <p:txBody>
            <a:bodyPr wrap="square" rtlCol="0" anchor="ctr">
              <a:spAutoFit/>
            </a:bodyPr>
            <a:lstStyle/>
            <a:p>
              <a:endParaRPr lang="ko-KR" altLang="en-US" sz="1200" b="1" dirty="0">
                <a:solidFill>
                  <a:schemeClr val="bg1"/>
                </a:solidFill>
                <a:cs typeface="Arial" pitchFamily="34" charset="0"/>
              </a:endParaRPr>
            </a:p>
          </p:txBody>
        </p:sp>
      </p:grpSp>
    </p:spTree>
    <p:extLst>
      <p:ext uri="{BB962C8B-B14F-4D97-AF65-F5344CB8AC3E}">
        <p14:creationId xmlns:p14="http://schemas.microsoft.com/office/powerpoint/2010/main" val="2901000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4DEE8F-6F8A-9E42-AEB3-8CD27226FB9A}"/>
              </a:ext>
            </a:extLst>
          </p:cNvPr>
          <p:cNvSpPr txBox="1"/>
          <p:nvPr/>
        </p:nvSpPr>
        <p:spPr>
          <a:xfrm>
            <a:off x="487680" y="412790"/>
            <a:ext cx="8493760" cy="3785652"/>
          </a:xfrm>
          <a:prstGeom prst="rect">
            <a:avLst/>
          </a:prstGeom>
          <a:noFill/>
        </p:spPr>
        <p:txBody>
          <a:bodyPr wrap="square">
            <a:spAutoFit/>
          </a:bodyPr>
          <a:lstStyle/>
          <a:p>
            <a:pPr algn="just"/>
            <a:r>
              <a:rPr lang="en-ID" sz="2400" dirty="0">
                <a:effectLst/>
              </a:rPr>
              <a:t>Rowe &amp; Kahn:</a:t>
            </a:r>
          </a:p>
          <a:p>
            <a:pPr algn="just"/>
            <a:r>
              <a:rPr lang="en-ID" sz="2400" dirty="0">
                <a:effectLst/>
                <a:latin typeface="Wingdings" pitchFamily="2" charset="2"/>
              </a:rPr>
              <a:t></a:t>
            </a:r>
            <a:r>
              <a:rPr lang="en-ID" sz="2400" dirty="0">
                <a:effectLst/>
              </a:rPr>
              <a:t>Successful aging: show minimal declines in physiologic function </a:t>
            </a:r>
          </a:p>
          <a:p>
            <a:pPr algn="just"/>
            <a:r>
              <a:rPr lang="en-ID" sz="2400" dirty="0">
                <a:effectLst/>
              </a:rPr>
              <a:t>a) Absence or avoidance of disease &amp; risk factors for disease,</a:t>
            </a:r>
          </a:p>
          <a:p>
            <a:pPr algn="just"/>
            <a:r>
              <a:rPr lang="en-ID" sz="2400" dirty="0">
                <a:effectLst/>
              </a:rPr>
              <a:t>b) Retaining a high level of cognitive function,</a:t>
            </a:r>
          </a:p>
          <a:p>
            <a:pPr algn="just"/>
            <a:r>
              <a:rPr lang="en-ID" sz="2400" dirty="0">
                <a:effectLst/>
              </a:rPr>
              <a:t>c) Active engagement in life</a:t>
            </a:r>
          </a:p>
          <a:p>
            <a:pPr algn="just"/>
            <a:r>
              <a:rPr lang="en-ID" sz="2400" dirty="0">
                <a:effectLst/>
                <a:latin typeface="Wingdings" pitchFamily="2" charset="2"/>
              </a:rPr>
              <a:t></a:t>
            </a:r>
            <a:r>
              <a:rPr lang="en-ID" sz="2400" dirty="0">
                <a:effectLst/>
              </a:rPr>
              <a:t>Aging usually: health &amp; functional status are in accordance with physiological aging; show disease related decrements &amp; loss of reserve capacity, commonly interpreted as the effects of age</a:t>
            </a:r>
          </a:p>
          <a:p>
            <a:pPr algn="just"/>
            <a:r>
              <a:rPr lang="en-ID" sz="2400" dirty="0">
                <a:effectLst/>
                <a:latin typeface="Wingdings" pitchFamily="2" charset="2"/>
              </a:rPr>
              <a:t></a:t>
            </a:r>
            <a:r>
              <a:rPr lang="en-ID" sz="2400" dirty="0">
                <a:effectLst/>
              </a:rPr>
              <a:t>Pathologic aging: has chronic diseases or disabilities with </a:t>
            </a:r>
            <a:r>
              <a:rPr lang="en-ID" sz="2400" dirty="0"/>
              <a:t>s</a:t>
            </a:r>
            <a:r>
              <a:rPr lang="en-ID" sz="2400" dirty="0">
                <a:effectLst/>
              </a:rPr>
              <a:t>ubsequent functional dependency</a:t>
            </a:r>
          </a:p>
        </p:txBody>
      </p:sp>
      <p:sp>
        <p:nvSpPr>
          <p:cNvPr id="5" name="TextBox 4">
            <a:extLst>
              <a:ext uri="{FF2B5EF4-FFF2-40B4-BE49-F238E27FC236}">
                <a16:creationId xmlns:a16="http://schemas.microsoft.com/office/drawing/2014/main" id="{376B2073-C8BE-B348-9592-C43684EE0461}"/>
              </a:ext>
            </a:extLst>
          </p:cNvPr>
          <p:cNvSpPr txBox="1"/>
          <p:nvPr/>
        </p:nvSpPr>
        <p:spPr>
          <a:xfrm>
            <a:off x="2092960" y="4198442"/>
            <a:ext cx="6096000" cy="1938992"/>
          </a:xfrm>
          <a:prstGeom prst="rect">
            <a:avLst/>
          </a:prstGeom>
          <a:noFill/>
        </p:spPr>
        <p:txBody>
          <a:bodyPr wrap="square">
            <a:spAutoFit/>
          </a:bodyPr>
          <a:lstStyle/>
          <a:p>
            <a:pPr algn="just"/>
            <a:r>
              <a:rPr lang="en-ID" sz="2400" dirty="0" err="1">
                <a:effectLst/>
              </a:rPr>
              <a:t>Baltes</a:t>
            </a:r>
            <a:r>
              <a:rPr lang="en-ID" sz="2400" dirty="0">
                <a:effectLst/>
              </a:rPr>
              <a:t> and </a:t>
            </a:r>
            <a:r>
              <a:rPr lang="en-ID" sz="2400" dirty="0" err="1">
                <a:effectLst/>
              </a:rPr>
              <a:t>Baltes</a:t>
            </a:r>
            <a:r>
              <a:rPr lang="en-ID" sz="2400" dirty="0">
                <a:effectLst/>
              </a:rPr>
              <a:t>:</a:t>
            </a:r>
          </a:p>
          <a:p>
            <a:pPr algn="just"/>
            <a:r>
              <a:rPr lang="en-ID" sz="2400" dirty="0">
                <a:effectLst/>
              </a:rPr>
              <a:t>Successful aging: the ability to optimize adaptation, i.e. making the most of one’s remaining capacities and compensating for losses &amp; limitations</a:t>
            </a:r>
          </a:p>
        </p:txBody>
      </p:sp>
    </p:spTree>
    <p:extLst>
      <p:ext uri="{BB962C8B-B14F-4D97-AF65-F5344CB8AC3E}">
        <p14:creationId xmlns:p14="http://schemas.microsoft.com/office/powerpoint/2010/main" val="4046320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584107" y="385932"/>
            <a:ext cx="9434300" cy="724247"/>
          </a:xfrm>
        </p:spPr>
        <p:style>
          <a:lnRef idx="2">
            <a:schemeClr val="accent3"/>
          </a:lnRef>
          <a:fillRef idx="1">
            <a:schemeClr val="lt1"/>
          </a:fillRef>
          <a:effectRef idx="0">
            <a:schemeClr val="accent3"/>
          </a:effectRef>
          <a:fontRef idx="minor">
            <a:schemeClr val="dk1"/>
          </a:fontRef>
        </p:style>
        <p:txBody>
          <a:bodyPr>
            <a:noAutofit/>
          </a:bodyPr>
          <a:lstStyle/>
          <a:p>
            <a:pPr>
              <a:lnSpc>
                <a:spcPct val="100000"/>
              </a:lnSpc>
            </a:pPr>
            <a:r>
              <a:rPr lang="en-US" sz="2000" b="1" dirty="0"/>
              <a:t>The model of successful aging posited by Rowe and Khan</a:t>
            </a:r>
            <a:r>
              <a:rPr lang="id-ID" sz="2000" b="1" dirty="0"/>
              <a:t> </a:t>
            </a:r>
            <a:r>
              <a:rPr lang="en-US" sz="2000" b="1" dirty="0"/>
              <a:t>approach has been criticized for being a medically-oriented model which:</a:t>
            </a:r>
          </a:p>
        </p:txBody>
      </p:sp>
      <p:sp>
        <p:nvSpPr>
          <p:cNvPr id="3" name="Rounded Rectangle 6">
            <a:extLst>
              <a:ext uri="{FF2B5EF4-FFF2-40B4-BE49-F238E27FC236}">
                <a16:creationId xmlns:a16="http://schemas.microsoft.com/office/drawing/2014/main" id="{10A6E37B-1064-4E57-8D16-2A31F6F5BE17}"/>
              </a:ext>
            </a:extLst>
          </p:cNvPr>
          <p:cNvSpPr/>
          <p:nvPr/>
        </p:nvSpPr>
        <p:spPr>
          <a:xfrm rot="18900000">
            <a:off x="-88499" y="3079825"/>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Rounded Rectangle 6">
            <a:extLst>
              <a:ext uri="{FF2B5EF4-FFF2-40B4-BE49-F238E27FC236}">
                <a16:creationId xmlns:a16="http://schemas.microsoft.com/office/drawing/2014/main" id="{F1319F2B-1142-42C5-AAB5-0E656BE92795}"/>
              </a:ext>
            </a:extLst>
          </p:cNvPr>
          <p:cNvSpPr/>
          <p:nvPr/>
        </p:nvSpPr>
        <p:spPr>
          <a:xfrm rot="18900000">
            <a:off x="1459227" y="3079825"/>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ounded Rectangle 6">
            <a:extLst>
              <a:ext uri="{FF2B5EF4-FFF2-40B4-BE49-F238E27FC236}">
                <a16:creationId xmlns:a16="http://schemas.microsoft.com/office/drawing/2014/main" id="{3CD097B2-071A-40F4-B58E-52C7EBA6AEA5}"/>
              </a:ext>
            </a:extLst>
          </p:cNvPr>
          <p:cNvSpPr/>
          <p:nvPr/>
        </p:nvSpPr>
        <p:spPr>
          <a:xfrm rot="18900000">
            <a:off x="3006953" y="3079825"/>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Rounded Rectangle 6">
            <a:extLst>
              <a:ext uri="{FF2B5EF4-FFF2-40B4-BE49-F238E27FC236}">
                <a16:creationId xmlns:a16="http://schemas.microsoft.com/office/drawing/2014/main" id="{A4645F59-D4F8-4F1C-B23D-2099317366E9}"/>
              </a:ext>
            </a:extLst>
          </p:cNvPr>
          <p:cNvSpPr/>
          <p:nvPr/>
        </p:nvSpPr>
        <p:spPr>
          <a:xfrm rot="18900000">
            <a:off x="4554679" y="3079825"/>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ounded Rectangle 6">
            <a:extLst>
              <a:ext uri="{FF2B5EF4-FFF2-40B4-BE49-F238E27FC236}">
                <a16:creationId xmlns:a16="http://schemas.microsoft.com/office/drawing/2014/main" id="{A844DDD5-A431-4905-8AA8-89C86212DFDF}"/>
              </a:ext>
            </a:extLst>
          </p:cNvPr>
          <p:cNvSpPr/>
          <p:nvPr/>
        </p:nvSpPr>
        <p:spPr>
          <a:xfrm rot="18900000">
            <a:off x="6102405" y="3079825"/>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ounded Rectangle 6">
            <a:extLst>
              <a:ext uri="{FF2B5EF4-FFF2-40B4-BE49-F238E27FC236}">
                <a16:creationId xmlns:a16="http://schemas.microsoft.com/office/drawing/2014/main" id="{BEBD763C-6C5A-4E58-9926-2C597A94309A}"/>
              </a:ext>
            </a:extLst>
          </p:cNvPr>
          <p:cNvSpPr/>
          <p:nvPr/>
        </p:nvSpPr>
        <p:spPr>
          <a:xfrm rot="18900000">
            <a:off x="7650129" y="3079825"/>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TextBox 10">
            <a:extLst>
              <a:ext uri="{FF2B5EF4-FFF2-40B4-BE49-F238E27FC236}">
                <a16:creationId xmlns:a16="http://schemas.microsoft.com/office/drawing/2014/main" id="{8EB65713-9B63-4EBA-9C4D-34577896D96E}"/>
              </a:ext>
            </a:extLst>
          </p:cNvPr>
          <p:cNvSpPr txBox="1"/>
          <p:nvPr/>
        </p:nvSpPr>
        <p:spPr>
          <a:xfrm>
            <a:off x="-40670" y="2053242"/>
            <a:ext cx="1492767" cy="646331"/>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 Neglects social relationships and engagements</a:t>
            </a:r>
          </a:p>
        </p:txBody>
      </p:sp>
      <p:sp>
        <p:nvSpPr>
          <p:cNvPr id="14" name="TextBox 13">
            <a:extLst>
              <a:ext uri="{FF2B5EF4-FFF2-40B4-BE49-F238E27FC236}">
                <a16:creationId xmlns:a16="http://schemas.microsoft.com/office/drawing/2014/main" id="{6C927CF8-A5D4-44E3-BE6D-A83A6411D4C4}"/>
              </a:ext>
            </a:extLst>
          </p:cNvPr>
          <p:cNvSpPr txBox="1"/>
          <p:nvPr/>
        </p:nvSpPr>
        <p:spPr>
          <a:xfrm>
            <a:off x="1510206" y="4633022"/>
            <a:ext cx="1353730" cy="646331"/>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Underestimates the influence of contextual factors</a:t>
            </a:r>
          </a:p>
        </p:txBody>
      </p:sp>
      <p:sp>
        <p:nvSpPr>
          <p:cNvPr id="17" name="TextBox 16">
            <a:extLst>
              <a:ext uri="{FF2B5EF4-FFF2-40B4-BE49-F238E27FC236}">
                <a16:creationId xmlns:a16="http://schemas.microsoft.com/office/drawing/2014/main" id="{2BC5E637-1F6B-4346-87CC-EB4022D7F9DE}"/>
              </a:ext>
            </a:extLst>
          </p:cNvPr>
          <p:cNvSpPr txBox="1"/>
          <p:nvPr/>
        </p:nvSpPr>
        <p:spPr>
          <a:xfrm>
            <a:off x="3012427" y="2049952"/>
            <a:ext cx="1386442" cy="646331"/>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  Oblivious to cultural differences</a:t>
            </a:r>
          </a:p>
        </p:txBody>
      </p:sp>
      <p:grpSp>
        <p:nvGrpSpPr>
          <p:cNvPr id="18" name="Group 17">
            <a:extLst>
              <a:ext uri="{FF2B5EF4-FFF2-40B4-BE49-F238E27FC236}">
                <a16:creationId xmlns:a16="http://schemas.microsoft.com/office/drawing/2014/main" id="{4696642C-F9E7-414D-85EA-F1011672313A}"/>
              </a:ext>
            </a:extLst>
          </p:cNvPr>
          <p:cNvGrpSpPr/>
          <p:nvPr/>
        </p:nvGrpSpPr>
        <p:grpSpPr>
          <a:xfrm>
            <a:off x="5634257" y="2256586"/>
            <a:ext cx="2021348" cy="430887"/>
            <a:chOff x="5210294" y="818614"/>
            <a:chExt cx="1750034" cy="430887"/>
          </a:xfrm>
        </p:grpSpPr>
        <p:sp>
          <p:nvSpPr>
            <p:cNvPr id="19" name="TextBox 18">
              <a:extLst>
                <a:ext uri="{FF2B5EF4-FFF2-40B4-BE49-F238E27FC236}">
                  <a16:creationId xmlns:a16="http://schemas.microsoft.com/office/drawing/2014/main" id="{0EA33475-1B46-493B-8321-C59C04B40995}"/>
                </a:ext>
              </a:extLst>
            </p:cNvPr>
            <p:cNvSpPr txBox="1"/>
            <p:nvPr/>
          </p:nvSpPr>
          <p:spPr>
            <a:xfrm>
              <a:off x="5210294" y="1052736"/>
              <a:ext cx="1750034" cy="184666"/>
            </a:xfrm>
            <a:prstGeom prst="rect">
              <a:avLst/>
            </a:prstGeom>
            <a:noFill/>
          </p:spPr>
          <p:txBody>
            <a:bodyPr wrap="square" lIns="0" tIns="0" rIns="0" bIns="0" rtlCol="0">
              <a:spAutoFit/>
            </a:bodyPr>
            <a:lstStyle/>
            <a:p>
              <a:pPr algn="ctr"/>
              <a:endParaRPr lang="en-US" altLang="ko-KR" sz="1200" dirty="0">
                <a:solidFill>
                  <a:schemeClr val="tx1">
                    <a:lumMod val="75000"/>
                    <a:lumOff val="25000"/>
                  </a:schemeClr>
                </a:solidFill>
              </a:endParaRPr>
            </a:p>
          </p:txBody>
        </p:sp>
        <p:sp>
          <p:nvSpPr>
            <p:cNvPr id="20" name="TextBox 19">
              <a:extLst>
                <a:ext uri="{FF2B5EF4-FFF2-40B4-BE49-F238E27FC236}">
                  <a16:creationId xmlns:a16="http://schemas.microsoft.com/office/drawing/2014/main" id="{872C9B57-52BC-4736-B8C5-7D0238A14F6D}"/>
                </a:ext>
              </a:extLst>
            </p:cNvPr>
            <p:cNvSpPr txBox="1"/>
            <p:nvPr/>
          </p:nvSpPr>
          <p:spPr>
            <a:xfrm>
              <a:off x="5218241" y="818614"/>
              <a:ext cx="1742087" cy="430887"/>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 Overlooks mental wellbeing</a:t>
              </a:r>
            </a:p>
          </p:txBody>
        </p:sp>
      </p:grpSp>
      <p:sp>
        <p:nvSpPr>
          <p:cNvPr id="23" name="TextBox 22">
            <a:extLst>
              <a:ext uri="{FF2B5EF4-FFF2-40B4-BE49-F238E27FC236}">
                <a16:creationId xmlns:a16="http://schemas.microsoft.com/office/drawing/2014/main" id="{0D0985B0-2D63-41FF-A523-0844BFCE2CA2}"/>
              </a:ext>
            </a:extLst>
          </p:cNvPr>
          <p:cNvSpPr txBox="1"/>
          <p:nvPr/>
        </p:nvSpPr>
        <p:spPr>
          <a:xfrm>
            <a:off x="4457562" y="4702085"/>
            <a:ext cx="1688529" cy="1077218"/>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Ignores the interactions between individuals</a:t>
            </a:r>
          </a:p>
          <a:p>
            <a:pPr algn="ctr"/>
            <a:r>
              <a:rPr lang="en-US" altLang="ko-KR" sz="1400" b="1" dirty="0">
                <a:solidFill>
                  <a:schemeClr val="tx1">
                    <a:lumMod val="75000"/>
                    <a:lumOff val="25000"/>
                  </a:schemeClr>
                </a:solidFill>
              </a:rPr>
              <a:t>And their environments</a:t>
            </a:r>
          </a:p>
        </p:txBody>
      </p:sp>
      <p:sp>
        <p:nvSpPr>
          <p:cNvPr id="26" name="TextBox 25">
            <a:extLst>
              <a:ext uri="{FF2B5EF4-FFF2-40B4-BE49-F238E27FC236}">
                <a16:creationId xmlns:a16="http://schemas.microsoft.com/office/drawing/2014/main" id="{4BC01392-16E6-4C7B-9EDD-DE8B5255CF4F}"/>
              </a:ext>
            </a:extLst>
          </p:cNvPr>
          <p:cNvSpPr txBox="1"/>
          <p:nvPr/>
        </p:nvSpPr>
        <p:spPr>
          <a:xfrm>
            <a:off x="7655605" y="4702085"/>
            <a:ext cx="1648555" cy="1077218"/>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 Fails to take into account the disadvantages</a:t>
            </a:r>
            <a:r>
              <a:rPr lang="id-ID" altLang="ko-KR" sz="1400" b="1" dirty="0">
                <a:solidFill>
                  <a:schemeClr val="tx1">
                    <a:lumMod val="75000"/>
                    <a:lumOff val="25000"/>
                  </a:schemeClr>
                </a:solidFill>
              </a:rPr>
              <a:t> t</a:t>
            </a:r>
            <a:r>
              <a:rPr lang="en-US" altLang="ko-KR" sz="1400" b="1" dirty="0">
                <a:solidFill>
                  <a:schemeClr val="tx1">
                    <a:lumMod val="75000"/>
                    <a:lumOff val="25000"/>
                  </a:schemeClr>
                </a:solidFill>
              </a:rPr>
              <a:t>hat accumulate over the life course </a:t>
            </a:r>
          </a:p>
        </p:txBody>
      </p:sp>
      <p:sp>
        <p:nvSpPr>
          <p:cNvPr id="27" name="TextBox 26">
            <a:extLst>
              <a:ext uri="{FF2B5EF4-FFF2-40B4-BE49-F238E27FC236}">
                <a16:creationId xmlns:a16="http://schemas.microsoft.com/office/drawing/2014/main" id="{C33E455B-D5A7-412A-A148-AB9F2667708B}"/>
              </a:ext>
            </a:extLst>
          </p:cNvPr>
          <p:cNvSpPr txBox="1"/>
          <p:nvPr/>
        </p:nvSpPr>
        <p:spPr>
          <a:xfrm>
            <a:off x="631057" y="3584680"/>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1</a:t>
            </a:r>
            <a:endParaRPr lang="en-US" altLang="ko-KR" sz="2700" b="1" dirty="0">
              <a:solidFill>
                <a:schemeClr val="bg1"/>
              </a:solidFill>
            </a:endParaRPr>
          </a:p>
        </p:txBody>
      </p:sp>
      <p:sp>
        <p:nvSpPr>
          <p:cNvPr id="28" name="TextBox 27">
            <a:extLst>
              <a:ext uri="{FF2B5EF4-FFF2-40B4-BE49-F238E27FC236}">
                <a16:creationId xmlns:a16="http://schemas.microsoft.com/office/drawing/2014/main" id="{5B2E779C-F03B-4DFB-9C1A-6E60C64DBFBD}"/>
              </a:ext>
            </a:extLst>
          </p:cNvPr>
          <p:cNvSpPr txBox="1"/>
          <p:nvPr/>
        </p:nvSpPr>
        <p:spPr>
          <a:xfrm>
            <a:off x="2185444" y="3584680"/>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2</a:t>
            </a:r>
            <a:endParaRPr lang="en-US" altLang="ko-KR" sz="2700" b="1" dirty="0">
              <a:solidFill>
                <a:schemeClr val="bg1"/>
              </a:solidFill>
            </a:endParaRPr>
          </a:p>
        </p:txBody>
      </p:sp>
      <p:sp>
        <p:nvSpPr>
          <p:cNvPr id="29" name="TextBox 28">
            <a:extLst>
              <a:ext uri="{FF2B5EF4-FFF2-40B4-BE49-F238E27FC236}">
                <a16:creationId xmlns:a16="http://schemas.microsoft.com/office/drawing/2014/main" id="{4976C4E3-7BB4-4437-90F1-1B39639DB34F}"/>
              </a:ext>
            </a:extLst>
          </p:cNvPr>
          <p:cNvSpPr txBox="1"/>
          <p:nvPr/>
        </p:nvSpPr>
        <p:spPr>
          <a:xfrm>
            <a:off x="3739831" y="3584680"/>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4</a:t>
            </a:r>
            <a:endParaRPr lang="en-US" altLang="ko-KR" sz="2700" b="1" dirty="0">
              <a:solidFill>
                <a:schemeClr val="bg1"/>
              </a:solidFill>
            </a:endParaRPr>
          </a:p>
        </p:txBody>
      </p:sp>
      <p:sp>
        <p:nvSpPr>
          <p:cNvPr id="30" name="TextBox 29">
            <a:extLst>
              <a:ext uri="{FF2B5EF4-FFF2-40B4-BE49-F238E27FC236}">
                <a16:creationId xmlns:a16="http://schemas.microsoft.com/office/drawing/2014/main" id="{02DAB6AA-4ED0-40CB-B50C-C762120A272E}"/>
              </a:ext>
            </a:extLst>
          </p:cNvPr>
          <p:cNvSpPr txBox="1"/>
          <p:nvPr/>
        </p:nvSpPr>
        <p:spPr>
          <a:xfrm>
            <a:off x="5294218" y="3584680"/>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4</a:t>
            </a:r>
            <a:endParaRPr lang="en-US" altLang="ko-KR" sz="2700" b="1" dirty="0">
              <a:solidFill>
                <a:schemeClr val="bg1"/>
              </a:solidFill>
            </a:endParaRPr>
          </a:p>
        </p:txBody>
      </p:sp>
      <p:sp>
        <p:nvSpPr>
          <p:cNvPr id="31" name="TextBox 30">
            <a:extLst>
              <a:ext uri="{FF2B5EF4-FFF2-40B4-BE49-F238E27FC236}">
                <a16:creationId xmlns:a16="http://schemas.microsoft.com/office/drawing/2014/main" id="{D2059292-4AB8-4A12-B22F-634F000D31B2}"/>
              </a:ext>
            </a:extLst>
          </p:cNvPr>
          <p:cNvSpPr txBox="1"/>
          <p:nvPr/>
        </p:nvSpPr>
        <p:spPr>
          <a:xfrm>
            <a:off x="6848605" y="3584680"/>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5</a:t>
            </a:r>
            <a:endParaRPr lang="en-US" altLang="ko-KR" sz="2700" b="1" dirty="0">
              <a:solidFill>
                <a:schemeClr val="bg1"/>
              </a:solidFill>
            </a:endParaRPr>
          </a:p>
        </p:txBody>
      </p:sp>
      <p:sp>
        <p:nvSpPr>
          <p:cNvPr id="32" name="TextBox 31">
            <a:extLst>
              <a:ext uri="{FF2B5EF4-FFF2-40B4-BE49-F238E27FC236}">
                <a16:creationId xmlns:a16="http://schemas.microsoft.com/office/drawing/2014/main" id="{3BC7B5B6-43DB-4103-B403-58A19D557A80}"/>
              </a:ext>
            </a:extLst>
          </p:cNvPr>
          <p:cNvSpPr txBox="1"/>
          <p:nvPr/>
        </p:nvSpPr>
        <p:spPr>
          <a:xfrm>
            <a:off x="8402994" y="3584680"/>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6</a:t>
            </a:r>
            <a:endParaRPr lang="en-US" altLang="ko-KR" sz="2700" b="1" dirty="0">
              <a:solidFill>
                <a:schemeClr val="bg1"/>
              </a:solidFill>
            </a:endParaRPr>
          </a:p>
        </p:txBody>
      </p:sp>
      <p:sp>
        <p:nvSpPr>
          <p:cNvPr id="33" name="Rounded Rectangle 6">
            <a:extLst>
              <a:ext uri="{FF2B5EF4-FFF2-40B4-BE49-F238E27FC236}">
                <a16:creationId xmlns:a16="http://schemas.microsoft.com/office/drawing/2014/main" id="{10A6E37B-1064-4E57-8D16-2A31F6F5BE17}"/>
              </a:ext>
            </a:extLst>
          </p:cNvPr>
          <p:cNvSpPr/>
          <p:nvPr/>
        </p:nvSpPr>
        <p:spPr>
          <a:xfrm rot="18900000">
            <a:off x="9260329" y="3149075"/>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6" name="TextBox 35">
            <a:extLst>
              <a:ext uri="{FF2B5EF4-FFF2-40B4-BE49-F238E27FC236}">
                <a16:creationId xmlns:a16="http://schemas.microsoft.com/office/drawing/2014/main" id="{872C9B57-52BC-4736-B8C5-7D0238A14F6D}"/>
              </a:ext>
            </a:extLst>
          </p:cNvPr>
          <p:cNvSpPr txBox="1"/>
          <p:nvPr/>
        </p:nvSpPr>
        <p:spPr>
          <a:xfrm>
            <a:off x="9035759" y="1951562"/>
            <a:ext cx="1735854" cy="861774"/>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Fails to consider the developmental process throughout the</a:t>
            </a:r>
          </a:p>
          <a:p>
            <a:pPr algn="ctr"/>
            <a:r>
              <a:rPr lang="id-ID" altLang="ko-KR" sz="1400" b="1" dirty="0">
                <a:solidFill>
                  <a:schemeClr val="tx1">
                    <a:lumMod val="75000"/>
                    <a:lumOff val="25000"/>
                  </a:schemeClr>
                </a:solidFill>
              </a:rPr>
              <a:t>i</a:t>
            </a:r>
            <a:r>
              <a:rPr lang="en-US" altLang="ko-KR" sz="1400" b="1" dirty="0" err="1">
                <a:solidFill>
                  <a:schemeClr val="tx1">
                    <a:lumMod val="75000"/>
                    <a:lumOff val="25000"/>
                  </a:schemeClr>
                </a:solidFill>
              </a:rPr>
              <a:t>ndividual’s</a:t>
            </a:r>
            <a:r>
              <a:rPr lang="en-US" altLang="ko-KR" sz="1400" b="1" dirty="0">
                <a:solidFill>
                  <a:schemeClr val="tx1">
                    <a:lumMod val="75000"/>
                    <a:lumOff val="25000"/>
                  </a:schemeClr>
                </a:solidFill>
              </a:rPr>
              <a:t> lifespan</a:t>
            </a:r>
          </a:p>
        </p:txBody>
      </p:sp>
      <p:sp>
        <p:nvSpPr>
          <p:cNvPr id="37" name="TextBox 36">
            <a:extLst>
              <a:ext uri="{FF2B5EF4-FFF2-40B4-BE49-F238E27FC236}">
                <a16:creationId xmlns:a16="http://schemas.microsoft.com/office/drawing/2014/main" id="{3BC7B5B6-43DB-4103-B403-58A19D557A80}"/>
              </a:ext>
            </a:extLst>
          </p:cNvPr>
          <p:cNvSpPr txBox="1"/>
          <p:nvPr/>
        </p:nvSpPr>
        <p:spPr>
          <a:xfrm>
            <a:off x="10042604" y="3558972"/>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7</a:t>
            </a:r>
            <a:endParaRPr lang="en-US" altLang="ko-KR" sz="2700" b="1" dirty="0">
              <a:solidFill>
                <a:schemeClr val="bg1"/>
              </a:solidFill>
            </a:endParaRPr>
          </a:p>
        </p:txBody>
      </p:sp>
      <p:sp>
        <p:nvSpPr>
          <p:cNvPr id="44" name="Rounded Rectangle 6">
            <a:extLst>
              <a:ext uri="{FF2B5EF4-FFF2-40B4-BE49-F238E27FC236}">
                <a16:creationId xmlns:a16="http://schemas.microsoft.com/office/drawing/2014/main" id="{A844DDD5-A431-4905-8AA8-89C86212DFDF}"/>
              </a:ext>
            </a:extLst>
          </p:cNvPr>
          <p:cNvSpPr/>
          <p:nvPr/>
        </p:nvSpPr>
        <p:spPr>
          <a:xfrm rot="18900000">
            <a:off x="10638800" y="3149076"/>
            <a:ext cx="1286714" cy="1286708"/>
          </a:xfrm>
          <a:custGeom>
            <a:avLst/>
            <a:gdLst/>
            <a:ahLst/>
            <a:cxnLst/>
            <a:rect l="l" t="t" r="r" b="b"/>
            <a:pathLst>
              <a:path w="1544024" h="1544022">
                <a:moveTo>
                  <a:pt x="1508872" y="35152"/>
                </a:moveTo>
                <a:cubicBezTo>
                  <a:pt x="1530591" y="56870"/>
                  <a:pt x="1544024" y="86874"/>
                  <a:pt x="1544024" y="120016"/>
                </a:cubicBezTo>
                <a:lnTo>
                  <a:pt x="1544024" y="1404196"/>
                </a:lnTo>
                <a:cubicBezTo>
                  <a:pt x="1544024" y="1442467"/>
                  <a:pt x="1526111" y="1476554"/>
                  <a:pt x="1497037" y="1497040"/>
                </a:cubicBezTo>
                <a:cubicBezTo>
                  <a:pt x="1476551" y="1526111"/>
                  <a:pt x="1442465" y="1544022"/>
                  <a:pt x="1404196" y="1544022"/>
                </a:cubicBezTo>
                <a:lnTo>
                  <a:pt x="120016" y="1544022"/>
                </a:lnTo>
                <a:cubicBezTo>
                  <a:pt x="53733" y="1544022"/>
                  <a:pt x="0" y="1490289"/>
                  <a:pt x="0" y="1424006"/>
                </a:cubicBezTo>
                <a:lnTo>
                  <a:pt x="1" y="943958"/>
                </a:lnTo>
                <a:cubicBezTo>
                  <a:pt x="0" y="877675"/>
                  <a:pt x="53733" y="823942"/>
                  <a:pt x="120016" y="823942"/>
                </a:cubicBezTo>
                <a:lnTo>
                  <a:pt x="823944" y="823942"/>
                </a:lnTo>
                <a:lnTo>
                  <a:pt x="823944" y="120016"/>
                </a:lnTo>
                <a:cubicBezTo>
                  <a:pt x="823944" y="53733"/>
                  <a:pt x="877677" y="0"/>
                  <a:pt x="943960" y="0"/>
                </a:cubicBezTo>
                <a:lnTo>
                  <a:pt x="1424008" y="0"/>
                </a:lnTo>
                <a:cubicBezTo>
                  <a:pt x="1457150" y="0"/>
                  <a:pt x="1487154" y="13433"/>
                  <a:pt x="1508872" y="3515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5" name="TextBox 44">
            <a:extLst>
              <a:ext uri="{FF2B5EF4-FFF2-40B4-BE49-F238E27FC236}">
                <a16:creationId xmlns:a16="http://schemas.microsoft.com/office/drawing/2014/main" id="{5B2E779C-F03B-4DFB-9C1A-6E60C64DBFBD}"/>
              </a:ext>
            </a:extLst>
          </p:cNvPr>
          <p:cNvSpPr txBox="1"/>
          <p:nvPr/>
        </p:nvSpPr>
        <p:spPr>
          <a:xfrm>
            <a:off x="11446016" y="3541470"/>
            <a:ext cx="590851" cy="415498"/>
          </a:xfrm>
          <a:prstGeom prst="rect">
            <a:avLst/>
          </a:prstGeom>
          <a:noFill/>
        </p:spPr>
        <p:txBody>
          <a:bodyPr wrap="square" lIns="0" tIns="0" rIns="0" bIns="0" rtlCol="0">
            <a:spAutoFit/>
          </a:bodyPr>
          <a:lstStyle/>
          <a:p>
            <a:pPr algn="ctr"/>
            <a:r>
              <a:rPr lang="en-US" altLang="ko-KR" sz="2700" b="1" dirty="0">
                <a:solidFill>
                  <a:schemeClr val="bg1"/>
                </a:solidFill>
              </a:rPr>
              <a:t>0</a:t>
            </a:r>
            <a:r>
              <a:rPr lang="id-ID" altLang="ko-KR" sz="2700" b="1" dirty="0">
                <a:solidFill>
                  <a:schemeClr val="bg1"/>
                </a:solidFill>
              </a:rPr>
              <a:t>8</a:t>
            </a:r>
            <a:endParaRPr lang="en-US" altLang="ko-KR" sz="2700" b="1" dirty="0">
              <a:solidFill>
                <a:schemeClr val="bg1"/>
              </a:solidFill>
            </a:endParaRPr>
          </a:p>
        </p:txBody>
      </p:sp>
      <p:sp>
        <p:nvSpPr>
          <p:cNvPr id="46" name="TextBox 45">
            <a:extLst>
              <a:ext uri="{FF2B5EF4-FFF2-40B4-BE49-F238E27FC236}">
                <a16:creationId xmlns:a16="http://schemas.microsoft.com/office/drawing/2014/main" id="{872C9B57-52BC-4736-B8C5-7D0238A14F6D}"/>
              </a:ext>
            </a:extLst>
          </p:cNvPr>
          <p:cNvSpPr txBox="1"/>
          <p:nvPr/>
        </p:nvSpPr>
        <p:spPr>
          <a:xfrm>
            <a:off x="10536173" y="4707667"/>
            <a:ext cx="1500694" cy="1508105"/>
          </a:xfrm>
          <a:prstGeom prst="rect">
            <a:avLst/>
          </a:prstGeom>
          <a:noFill/>
        </p:spPr>
        <p:txBody>
          <a:bodyPr wrap="square" lIns="0" tIns="0" rIns="0" bIns="0" rtlCol="0">
            <a:spAutoFit/>
          </a:bodyPr>
          <a:lstStyle/>
          <a:p>
            <a:pPr algn="ctr"/>
            <a:r>
              <a:rPr lang="en-US" altLang="ko-KR" sz="1400" b="1" dirty="0">
                <a:solidFill>
                  <a:schemeClr val="tx1">
                    <a:lumMod val="75000"/>
                    <a:lumOff val="25000"/>
                  </a:schemeClr>
                </a:solidFill>
              </a:rPr>
              <a:t> Does not</a:t>
            </a:r>
          </a:p>
          <a:p>
            <a:pPr algn="ctr"/>
            <a:r>
              <a:rPr lang="en-US" altLang="ko-KR" sz="1400" b="1" dirty="0">
                <a:solidFill>
                  <a:schemeClr val="tx1">
                    <a:lumMod val="75000"/>
                    <a:lumOff val="25000"/>
                  </a:schemeClr>
                </a:solidFill>
              </a:rPr>
              <a:t>Acknowledge that successful aging is possible for those with</a:t>
            </a:r>
          </a:p>
          <a:p>
            <a:pPr algn="ctr"/>
            <a:r>
              <a:rPr lang="en-US" altLang="ko-KR" sz="1400" b="1" dirty="0">
                <a:solidFill>
                  <a:schemeClr val="tx1">
                    <a:lumMod val="75000"/>
                    <a:lumOff val="25000"/>
                  </a:schemeClr>
                </a:solidFill>
              </a:rPr>
              <a:t>Chronic disease or disabilities</a:t>
            </a:r>
          </a:p>
        </p:txBody>
      </p:sp>
      <p:sp>
        <p:nvSpPr>
          <p:cNvPr id="47" name="TextBox 46"/>
          <p:cNvSpPr txBox="1"/>
          <p:nvPr/>
        </p:nvSpPr>
        <p:spPr>
          <a:xfrm>
            <a:off x="1510206" y="6304002"/>
            <a:ext cx="5993027" cy="553998"/>
          </a:xfrm>
          <a:prstGeom prst="rect">
            <a:avLst/>
          </a:prstGeom>
          <a:noFill/>
        </p:spPr>
        <p:txBody>
          <a:bodyPr wrap="square" rtlCol="0">
            <a:spAutoFit/>
          </a:bodyPr>
          <a:lstStyle/>
          <a:p>
            <a:r>
              <a:rPr lang="id-ID" sz="1000" dirty="0"/>
              <a:t>Quigley R, Russell SG, Larkins S, Taylor S, Sagigi B, Strivens E, Redman-MacLaren M. Aging Well for Indigenous Peoples: A Scoping Review. Front Public Health. 2022 Feb 10;10:780898. doi: 10.3389/fpubh.2022.780898. PMID: 35223727; PMCID: PMC8866315.</a:t>
            </a:r>
          </a:p>
        </p:txBody>
      </p:sp>
    </p:spTree>
    <p:extLst>
      <p:ext uri="{BB962C8B-B14F-4D97-AF65-F5344CB8AC3E}">
        <p14:creationId xmlns:p14="http://schemas.microsoft.com/office/powerpoint/2010/main" val="1180753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9097371" cy="699400"/>
          </a:xfrm>
        </p:spPr>
        <p:txBody>
          <a:bodyPr/>
          <a:lstStyle/>
          <a:p>
            <a:r>
              <a:rPr lang="id-ID" dirty="0"/>
              <a:t>Models of </a:t>
            </a:r>
            <a:r>
              <a:rPr lang="id-ID" i="1" dirty="0"/>
              <a:t>Healthy Aging</a:t>
            </a:r>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2550" t="21715" r="33013" b="18066"/>
          <a:stretch/>
        </p:blipFill>
        <p:spPr bwMode="auto">
          <a:xfrm>
            <a:off x="2811441" y="1323833"/>
            <a:ext cx="6814474" cy="519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07525" y="6532129"/>
            <a:ext cx="5936240" cy="253916"/>
          </a:xfrm>
          <a:prstGeom prst="rect">
            <a:avLst/>
          </a:prstGeom>
          <a:noFill/>
        </p:spPr>
        <p:txBody>
          <a:bodyPr wrap="none" rtlCol="0">
            <a:spAutoFit/>
          </a:bodyPr>
          <a:lstStyle/>
          <a:p>
            <a:r>
              <a:rPr lang="en-US" sz="1050" dirty="0"/>
              <a:t>Aronson, L., 2020. Healthy Aging Across the Stages of Old Age. </a:t>
            </a:r>
            <a:r>
              <a:rPr lang="en-US" sz="1050" dirty="0" err="1"/>
              <a:t>Clin</a:t>
            </a:r>
            <a:r>
              <a:rPr lang="en-US" sz="1050" dirty="0"/>
              <a:t> </a:t>
            </a:r>
            <a:r>
              <a:rPr lang="en-US" sz="1050" dirty="0" err="1"/>
              <a:t>Geriatr</a:t>
            </a:r>
            <a:r>
              <a:rPr lang="en-US" sz="1050" dirty="0"/>
              <a:t> Med, Volume 36, pp. 549-558.</a:t>
            </a:r>
            <a:endParaRPr lang="id-ID" sz="1050" dirty="0"/>
          </a:p>
        </p:txBody>
      </p:sp>
    </p:spTree>
    <p:extLst>
      <p:ext uri="{BB962C8B-B14F-4D97-AF65-F5344CB8AC3E}">
        <p14:creationId xmlns:p14="http://schemas.microsoft.com/office/powerpoint/2010/main" val="1559930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9ECA63-C6B3-CE49-877F-68E30B81A870}"/>
              </a:ext>
            </a:extLst>
          </p:cNvPr>
          <p:cNvSpPr txBox="1"/>
          <p:nvPr/>
        </p:nvSpPr>
        <p:spPr>
          <a:xfrm>
            <a:off x="873760" y="1747520"/>
            <a:ext cx="9469120" cy="2970044"/>
          </a:xfrm>
          <a:prstGeom prst="rect">
            <a:avLst/>
          </a:prstGeom>
          <a:noFill/>
        </p:spPr>
        <p:txBody>
          <a:bodyPr wrap="square" rtlCol="0">
            <a:spAutoFit/>
          </a:bodyPr>
          <a:lstStyle/>
          <a:p>
            <a:r>
              <a:rPr lang="en-US" sz="2800" dirty="0"/>
              <a:t>Pathologic aging                           	Impairment-Disability-Handicap</a:t>
            </a:r>
          </a:p>
          <a:p>
            <a:endParaRPr lang="en-US" sz="2800" dirty="0"/>
          </a:p>
          <a:p>
            <a:r>
              <a:rPr lang="en-ID" sz="2800" dirty="0"/>
              <a:t>A disease may create impairment in organ function which can lead to a reduced ability to perform certain tasks (disability). This inability may become a handicap when those tasks are necessary to carry out social activities.</a:t>
            </a:r>
          </a:p>
          <a:p>
            <a:endParaRPr lang="en-US" dirty="0"/>
          </a:p>
        </p:txBody>
      </p:sp>
      <p:sp>
        <p:nvSpPr>
          <p:cNvPr id="3" name="Right Arrow 2">
            <a:extLst>
              <a:ext uri="{FF2B5EF4-FFF2-40B4-BE49-F238E27FC236}">
                <a16:creationId xmlns:a16="http://schemas.microsoft.com/office/drawing/2014/main" id="{C09A0863-D69D-4443-9D13-29A2B8594C36}"/>
              </a:ext>
            </a:extLst>
          </p:cNvPr>
          <p:cNvSpPr/>
          <p:nvPr/>
        </p:nvSpPr>
        <p:spPr>
          <a:xfrm>
            <a:off x="4050792" y="174599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155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2E0007-FF1A-204E-8198-FDD157F2A605}"/>
              </a:ext>
            </a:extLst>
          </p:cNvPr>
          <p:cNvPicPr>
            <a:picLocks noChangeAspect="1"/>
          </p:cNvPicPr>
          <p:nvPr/>
        </p:nvPicPr>
        <p:blipFill>
          <a:blip r:embed="rId2"/>
          <a:stretch>
            <a:fillRect/>
          </a:stretch>
        </p:blipFill>
        <p:spPr>
          <a:xfrm>
            <a:off x="1574800" y="1040765"/>
            <a:ext cx="9042400" cy="4776470"/>
          </a:xfrm>
          <a:prstGeom prst="rect">
            <a:avLst/>
          </a:prstGeom>
        </p:spPr>
      </p:pic>
    </p:spTree>
    <p:extLst>
      <p:ext uri="{BB962C8B-B14F-4D97-AF65-F5344CB8AC3E}">
        <p14:creationId xmlns:p14="http://schemas.microsoft.com/office/powerpoint/2010/main" val="369912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B9F6C18B-45B0-4495-9CFA-8524006DA0B7}"/>
              </a:ext>
            </a:extLst>
          </p:cNvPr>
          <p:cNvSpPr txBox="1"/>
          <p:nvPr/>
        </p:nvSpPr>
        <p:spPr>
          <a:xfrm>
            <a:off x="658402" y="470351"/>
            <a:ext cx="7013801" cy="1815878"/>
          </a:xfrm>
          <a:prstGeom prst="rect">
            <a:avLst/>
          </a:prstGeom>
          <a:noFill/>
        </p:spPr>
        <p:txBody>
          <a:bodyPr wrap="square" lIns="91436" tIns="45718" rIns="91436" bIns="45718" rtlCol="0">
            <a:spAutoFit/>
          </a:bodyPr>
          <a:lstStyle/>
          <a:p>
            <a:r>
              <a:rPr lang="en-US" sz="1600" b="1" i="1" dirty="0"/>
              <a:t>Healthy Aging </a:t>
            </a:r>
            <a:r>
              <a:rPr lang="en-US" sz="1600" i="1" dirty="0"/>
              <a:t>is a process of developing and maintaining functional abilities or physical, social and mental health that can maintain well-being at an older age, in order to improve the quality of life as people age.</a:t>
            </a:r>
            <a:endParaRPr lang="id-ID" sz="1600" i="1" dirty="0"/>
          </a:p>
          <a:p>
            <a:endParaRPr lang="id-ID" sz="1600" i="1" dirty="0"/>
          </a:p>
          <a:p>
            <a:r>
              <a:rPr lang="en-US" altLang="ko-KR" sz="1600" dirty="0">
                <a:cs typeface="Arial" pitchFamily="34" charset="0"/>
              </a:rPr>
              <a:t>For this reason, the concept of healthy aging must continue to be disseminated, not only for the elderly (senior) group, but also for the adult age group (pre-senior) today so that they can prepare for old age that remains healthy.</a:t>
            </a:r>
            <a:endParaRPr lang="id-ID" sz="1600" dirty="0"/>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881755" y="3626187"/>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pic>
        <p:nvPicPr>
          <p:cNvPr id="9" name="Picture Placeholder 8"/>
          <p:cNvPicPr>
            <a:picLocks noGrp="1" noChangeAspect="1"/>
          </p:cNvPicPr>
          <p:nvPr>
            <p:ph type="pic" idx="12"/>
          </p:nvPr>
        </p:nvPicPr>
        <p:blipFill>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val="0"/>
              </a:ext>
            </a:extLst>
          </a:blip>
          <a:srcRect l="13731" r="13731"/>
          <a:stretch>
            <a:fillRect/>
          </a:stretch>
        </p:blipFill>
        <p:spPr>
          <a:prstGeom prst="rect">
            <a:avLst/>
          </a:prstGeom>
          <a:ln>
            <a:noFill/>
          </a:ln>
          <a:effectLst>
            <a:softEdge rad="112500"/>
          </a:effectLst>
        </p:spPr>
      </p:pic>
      <p:pic>
        <p:nvPicPr>
          <p:cNvPr id="7" name="Picture Placeholder 6"/>
          <p:cNvPicPr>
            <a:picLocks noGrp="1" noChangeAspect="1"/>
          </p:cNvPicPr>
          <p:nvPr>
            <p:ph type="pic" idx="13"/>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21325" r="21325"/>
          <a:stretch>
            <a:fillRect/>
          </a:stretch>
        </p:blipFill>
        <p:spPr>
          <a:prstGeom prst="rect">
            <a:avLst/>
          </a:prstGeom>
          <a:ln>
            <a:noFill/>
          </a:ln>
          <a:effectLst>
            <a:softEdge rad="112500"/>
          </a:effectLst>
        </p:spPr>
      </p:pic>
      <p:pic>
        <p:nvPicPr>
          <p:cNvPr id="1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45503" y="2253889"/>
            <a:ext cx="1352624" cy="1372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8047901" y="6596389"/>
            <a:ext cx="3701655" cy="261611"/>
          </a:xfrm>
          <a:prstGeom prst="rect">
            <a:avLst/>
          </a:prstGeom>
        </p:spPr>
        <p:txBody>
          <a:bodyPr wrap="none" lIns="91436" tIns="45718" rIns="91436" bIns="45718">
            <a:spAutoFit/>
          </a:bodyPr>
          <a:lstStyle/>
          <a:p>
            <a:r>
              <a:rPr lang="id-ID" sz="1100" dirty="0"/>
              <a:t>Sumber: </a:t>
            </a:r>
            <a:r>
              <a:rPr lang="en-US" sz="1100" dirty="0"/>
              <a:t>the Pan American Health Organization (PAHO/WHO)</a:t>
            </a:r>
            <a:endParaRPr lang="id-ID" sz="1100" dirty="0"/>
          </a:p>
        </p:txBody>
      </p:sp>
    </p:spTree>
    <p:extLst>
      <p:ext uri="{BB962C8B-B14F-4D97-AF65-F5344CB8AC3E}">
        <p14:creationId xmlns:p14="http://schemas.microsoft.com/office/powerpoint/2010/main" val="4620944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8D127-C5F6-5841-989F-6A149D7EE3B8}"/>
              </a:ext>
            </a:extLst>
          </p:cNvPr>
          <p:cNvSpPr>
            <a:spLocks noGrp="1"/>
          </p:cNvSpPr>
          <p:nvPr>
            <p:ph type="title"/>
          </p:nvPr>
        </p:nvSpPr>
        <p:spPr>
          <a:xfrm>
            <a:off x="838200" y="723467"/>
            <a:ext cx="8905708" cy="722270"/>
          </a:xfrm>
        </p:spPr>
        <p:style>
          <a:lnRef idx="1">
            <a:schemeClr val="accent2"/>
          </a:lnRef>
          <a:fillRef idx="2">
            <a:schemeClr val="accent2"/>
          </a:fillRef>
          <a:effectRef idx="1">
            <a:schemeClr val="accent2"/>
          </a:effectRef>
          <a:fontRef idx="minor">
            <a:schemeClr val="dk1"/>
          </a:fontRef>
        </p:style>
        <p:txBody>
          <a:bodyPr/>
          <a:lstStyle/>
          <a:p>
            <a:r>
              <a:rPr lang="en-US" sz="3600" b="1" i="1" dirty="0"/>
              <a:t>Healthy</a:t>
            </a:r>
            <a:r>
              <a:rPr lang="en-US" b="1" i="1" dirty="0"/>
              <a:t> </a:t>
            </a:r>
            <a:r>
              <a:rPr lang="en-US" sz="3600" b="1" i="1" dirty="0"/>
              <a:t>Aging</a:t>
            </a:r>
            <a:endParaRPr lang="en-US" b="1" i="1" dirty="0"/>
          </a:p>
        </p:txBody>
      </p:sp>
      <p:graphicFrame>
        <p:nvGraphicFramePr>
          <p:cNvPr id="4" name="Content Placeholder 3">
            <a:extLst>
              <a:ext uri="{FF2B5EF4-FFF2-40B4-BE49-F238E27FC236}">
                <a16:creationId xmlns:a16="http://schemas.microsoft.com/office/drawing/2014/main" id="{ED8B4E93-A768-6448-9B38-4BE46DCD563B}"/>
              </a:ext>
            </a:extLst>
          </p:cNvPr>
          <p:cNvGraphicFramePr>
            <a:graphicFrameLocks noGrp="1"/>
          </p:cNvGraphicFramePr>
          <p:nvPr>
            <p:ph idx="1"/>
          </p:nvPr>
        </p:nvGraphicFramePr>
        <p:xfrm>
          <a:off x="926757" y="1793102"/>
          <a:ext cx="10684051" cy="4328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34DA5976-D4E2-A84D-94D2-9946B3A36FD3}"/>
              </a:ext>
            </a:extLst>
          </p:cNvPr>
          <p:cNvSpPr/>
          <p:nvPr/>
        </p:nvSpPr>
        <p:spPr>
          <a:xfrm>
            <a:off x="1408670" y="6121448"/>
            <a:ext cx="9743908" cy="954107"/>
          </a:xfrm>
          <a:prstGeom prst="rect">
            <a:avLst/>
          </a:prstGeom>
        </p:spPr>
        <p:txBody>
          <a:bodyPr wrap="square">
            <a:spAutoFit/>
          </a:bodyPr>
          <a:lstStyle/>
          <a:p>
            <a:endParaRPr lang="en-ID" sz="1400" dirty="0"/>
          </a:p>
          <a:p>
            <a:r>
              <a:rPr lang="en-ID" sz="1400" dirty="0">
                <a:solidFill>
                  <a:srgbClr val="282828"/>
                </a:solidFill>
              </a:rPr>
              <a:t>World Health Organization. </a:t>
            </a:r>
            <a:r>
              <a:rPr lang="en-ID" sz="1400" i="1" dirty="0">
                <a:solidFill>
                  <a:srgbClr val="282828"/>
                </a:solidFill>
              </a:rPr>
              <a:t>World Report on Ageing and Health</a:t>
            </a:r>
            <a:r>
              <a:rPr lang="en-ID" sz="1400" dirty="0">
                <a:solidFill>
                  <a:srgbClr val="282828"/>
                </a:solidFill>
              </a:rPr>
              <a:t>. Geneva (2015).</a:t>
            </a:r>
          </a:p>
          <a:p>
            <a:br>
              <a:rPr lang="en-ID" sz="1400" dirty="0"/>
            </a:br>
            <a:endParaRPr lang="en-US" sz="1400" dirty="0"/>
          </a:p>
        </p:txBody>
      </p:sp>
    </p:spTree>
    <p:extLst>
      <p:ext uri="{BB962C8B-B14F-4D97-AF65-F5344CB8AC3E}">
        <p14:creationId xmlns:p14="http://schemas.microsoft.com/office/powerpoint/2010/main" val="23974271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4EF04-F7A5-3F47-8DF2-81D5150E30EB}"/>
              </a:ext>
            </a:extLst>
          </p:cNvPr>
          <p:cNvSpPr>
            <a:spLocks noGrp="1"/>
          </p:cNvSpPr>
          <p:nvPr>
            <p:ph type="title"/>
          </p:nvPr>
        </p:nvSpPr>
        <p:spPr>
          <a:xfrm>
            <a:off x="838201" y="365126"/>
            <a:ext cx="8861854" cy="882906"/>
          </a:xfrm>
        </p:spPr>
        <p:style>
          <a:lnRef idx="1">
            <a:schemeClr val="accent2"/>
          </a:lnRef>
          <a:fillRef idx="2">
            <a:schemeClr val="accent2"/>
          </a:fillRef>
          <a:effectRef idx="1">
            <a:schemeClr val="accent2"/>
          </a:effectRef>
          <a:fontRef idx="minor">
            <a:schemeClr val="dk1"/>
          </a:fontRef>
        </p:style>
        <p:txBody>
          <a:bodyPr/>
          <a:lstStyle/>
          <a:p>
            <a:r>
              <a:rPr lang="en-US" b="1" i="1" dirty="0"/>
              <a:t>Active vs. healthy aging</a:t>
            </a:r>
            <a:endParaRPr lang="en-US" i="1" dirty="0"/>
          </a:p>
        </p:txBody>
      </p:sp>
      <p:graphicFrame>
        <p:nvGraphicFramePr>
          <p:cNvPr id="4" name="Content Placeholder 3">
            <a:extLst>
              <a:ext uri="{FF2B5EF4-FFF2-40B4-BE49-F238E27FC236}">
                <a16:creationId xmlns:a16="http://schemas.microsoft.com/office/drawing/2014/main" id="{AFC0B6B2-C730-ED41-AF40-2D914801E5F4}"/>
              </a:ext>
            </a:extLst>
          </p:cNvPr>
          <p:cNvGraphicFramePr>
            <a:graphicFrameLocks noGrp="1"/>
          </p:cNvGraphicFramePr>
          <p:nvPr>
            <p:ph idx="1"/>
          </p:nvPr>
        </p:nvGraphicFramePr>
        <p:xfrm>
          <a:off x="799798" y="1478991"/>
          <a:ext cx="10617845" cy="46911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1D24FD2F-2CC3-8640-B556-A6F5537C62AF}"/>
              </a:ext>
            </a:extLst>
          </p:cNvPr>
          <p:cNvSpPr/>
          <p:nvPr/>
        </p:nvSpPr>
        <p:spPr>
          <a:xfrm>
            <a:off x="0" y="6611779"/>
            <a:ext cx="12382500" cy="246221"/>
          </a:xfrm>
          <a:prstGeom prst="rect">
            <a:avLst/>
          </a:prstGeom>
        </p:spPr>
        <p:txBody>
          <a:bodyPr wrap="square">
            <a:spAutoFit/>
          </a:bodyPr>
          <a:lstStyle/>
          <a:p>
            <a:r>
              <a:rPr lang="en-ID" sz="1000" dirty="0">
                <a:solidFill>
                  <a:srgbClr val="2A2A2A"/>
                </a:solidFill>
                <a:latin typeface="Source Sans Pro"/>
              </a:rPr>
              <a:t>A </a:t>
            </a:r>
            <a:r>
              <a:rPr lang="en-ID" sz="1000" dirty="0" err="1">
                <a:solidFill>
                  <a:srgbClr val="2A2A2A"/>
                </a:solidFill>
                <a:latin typeface="Source Sans Pro"/>
              </a:rPr>
              <a:t>Abyad</a:t>
            </a:r>
            <a:r>
              <a:rPr lang="en-ID" sz="1000" dirty="0">
                <a:solidFill>
                  <a:srgbClr val="2A2A2A"/>
                </a:solidFill>
                <a:latin typeface="Source Sans Pro"/>
              </a:rPr>
              <a:t>, From active ageing to health ageing, </a:t>
            </a:r>
            <a:r>
              <a:rPr lang="en-ID" sz="1000" i="1" dirty="0">
                <a:solidFill>
                  <a:srgbClr val="2A2A2A"/>
                </a:solidFill>
                <a:latin typeface="Source Sans Pro"/>
              </a:rPr>
              <a:t>QJM: An International Journal of Medicine</a:t>
            </a:r>
            <a:r>
              <a:rPr lang="en-ID" sz="1000" dirty="0">
                <a:solidFill>
                  <a:srgbClr val="2A2A2A"/>
                </a:solidFill>
                <a:latin typeface="Source Sans Pro"/>
              </a:rPr>
              <a:t>, Volume 111, Issue suppl_1, December 2018, hcy200.067, </a:t>
            </a:r>
            <a:r>
              <a:rPr lang="en-ID" sz="1000" dirty="0">
                <a:solidFill>
                  <a:srgbClr val="006FB7"/>
                </a:solidFill>
                <a:latin typeface="Source Sans Pro"/>
                <a:hlinkClick r:id="rId8"/>
              </a:rPr>
              <a:t>https://doi.org/10.1093/qjmed/hcy200.067</a:t>
            </a:r>
            <a:endParaRPr lang="en-US" sz="1000" dirty="0"/>
          </a:p>
        </p:txBody>
      </p:sp>
    </p:spTree>
    <p:extLst>
      <p:ext uri="{BB962C8B-B14F-4D97-AF65-F5344CB8AC3E}">
        <p14:creationId xmlns:p14="http://schemas.microsoft.com/office/powerpoint/2010/main" val="1726585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F38C27-753F-9649-8278-7044912B5C4A}"/>
              </a:ext>
            </a:extLst>
          </p:cNvPr>
          <p:cNvSpPr>
            <a:spLocks noGrp="1"/>
          </p:cNvSpPr>
          <p:nvPr>
            <p:ph type="title"/>
          </p:nvPr>
        </p:nvSpPr>
        <p:spPr/>
        <p:txBody>
          <a:bodyPr/>
          <a:lstStyle/>
          <a:p>
            <a:r>
              <a:rPr lang="en-US" b="1" dirty="0"/>
              <a:t>Decade of Healthy Aging </a:t>
            </a:r>
            <a:br>
              <a:rPr lang="id-ID" b="1" dirty="0"/>
            </a:br>
            <a:r>
              <a:rPr lang="en-US" b="1" dirty="0"/>
              <a:t>2021–2030 	</a:t>
            </a:r>
          </a:p>
        </p:txBody>
      </p:sp>
      <p:sp>
        <p:nvSpPr>
          <p:cNvPr id="5" name="Text Placeholder 4">
            <a:extLst>
              <a:ext uri="{FF2B5EF4-FFF2-40B4-BE49-F238E27FC236}">
                <a16:creationId xmlns:a16="http://schemas.microsoft.com/office/drawing/2014/main" id="{20281246-31AE-1145-A321-3EE0A1008BDB}"/>
              </a:ext>
            </a:extLst>
          </p:cNvPr>
          <p:cNvSpPr>
            <a:spLocks noGrp="1"/>
          </p:cNvSpPr>
          <p:nvPr>
            <p:ph type="body" idx="1"/>
          </p:nvPr>
        </p:nvSpPr>
        <p:spPr/>
        <p:txBody>
          <a:bodyPr/>
          <a:lstStyle/>
          <a:p>
            <a:endParaRPr lang="en-US"/>
          </a:p>
        </p:txBody>
      </p:sp>
      <p:pic>
        <p:nvPicPr>
          <p:cNvPr id="6" name="Picture 2">
            <a:extLst>
              <a:ext uri="{FF2B5EF4-FFF2-40B4-BE49-F238E27FC236}">
                <a16:creationId xmlns:a16="http://schemas.microsoft.com/office/drawing/2014/main" id="{884FBA60-1A53-1549-AA0C-F86203CCD3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6444" r="1428" b="10915"/>
          <a:stretch/>
        </p:blipFill>
        <p:spPr bwMode="auto">
          <a:xfrm>
            <a:off x="3" y="2"/>
            <a:ext cx="8731876" cy="2621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413546CF-D7B8-0244-A3F2-553426CEED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4826" y="4653406"/>
            <a:ext cx="1352624" cy="1372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9037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02CF8-FFE5-E946-A0C0-46410B7F0983}"/>
              </a:ext>
            </a:extLst>
          </p:cNvPr>
          <p:cNvSpPr>
            <a:spLocks noGrp="1"/>
          </p:cNvSpPr>
          <p:nvPr>
            <p:ph type="title"/>
          </p:nvPr>
        </p:nvSpPr>
        <p:spPr>
          <a:xfrm>
            <a:off x="492219" y="315699"/>
            <a:ext cx="9183130" cy="870551"/>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b="1" dirty="0"/>
              <a:t>Decade of Healthy Aging 2021–2030 	</a:t>
            </a:r>
            <a:endParaRPr lang="en-US" dirty="0"/>
          </a:p>
        </p:txBody>
      </p:sp>
      <p:graphicFrame>
        <p:nvGraphicFramePr>
          <p:cNvPr id="4" name="Content Placeholder 3">
            <a:extLst>
              <a:ext uri="{FF2B5EF4-FFF2-40B4-BE49-F238E27FC236}">
                <a16:creationId xmlns:a16="http://schemas.microsoft.com/office/drawing/2014/main" id="{5798B533-92AE-634A-83BC-6774B1B8AC81}"/>
              </a:ext>
            </a:extLst>
          </p:cNvPr>
          <p:cNvGraphicFramePr>
            <a:graphicFrameLocks noGrp="1"/>
          </p:cNvGraphicFramePr>
          <p:nvPr>
            <p:ph idx="1"/>
          </p:nvPr>
        </p:nvGraphicFramePr>
        <p:xfrm>
          <a:off x="1162385" y="1655895"/>
          <a:ext cx="11029615" cy="4336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5776C908-5A4E-B944-936C-317B043D7C24}"/>
              </a:ext>
            </a:extLst>
          </p:cNvPr>
          <p:cNvSpPr/>
          <p:nvPr/>
        </p:nvSpPr>
        <p:spPr>
          <a:xfrm>
            <a:off x="1581674" y="6605715"/>
            <a:ext cx="8790163" cy="276999"/>
          </a:xfrm>
          <a:prstGeom prst="rect">
            <a:avLst/>
          </a:prstGeom>
        </p:spPr>
        <p:txBody>
          <a:bodyPr wrap="none">
            <a:spAutoFit/>
          </a:bodyPr>
          <a:lstStyle/>
          <a:p>
            <a:r>
              <a:rPr lang="en-US" sz="1200" dirty="0"/>
              <a:t>World Health Organization. UN Decade of Healthy Ageing 2021-2030. available at: https://</a:t>
            </a:r>
            <a:r>
              <a:rPr lang="en-US" sz="1200" dirty="0" err="1"/>
              <a:t>www.who.int</a:t>
            </a:r>
            <a:r>
              <a:rPr lang="en-US" sz="1200" dirty="0"/>
              <a:t>/initiatives/decade-of-healthy-ageing</a:t>
            </a:r>
          </a:p>
        </p:txBody>
      </p:sp>
    </p:spTree>
    <p:extLst>
      <p:ext uri="{BB962C8B-B14F-4D97-AF65-F5344CB8AC3E}">
        <p14:creationId xmlns:p14="http://schemas.microsoft.com/office/powerpoint/2010/main" val="147135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4C92-7661-B94D-94E3-964D0FA097FD}"/>
              </a:ext>
            </a:extLst>
          </p:cNvPr>
          <p:cNvSpPr>
            <a:spLocks noGrp="1"/>
          </p:cNvSpPr>
          <p:nvPr>
            <p:ph type="title"/>
          </p:nvPr>
        </p:nvSpPr>
        <p:spPr>
          <a:xfrm>
            <a:off x="531341" y="365126"/>
            <a:ext cx="9428205" cy="858193"/>
          </a:xfrm>
        </p:spPr>
        <p:style>
          <a:lnRef idx="1">
            <a:schemeClr val="accent2"/>
          </a:lnRef>
          <a:fillRef idx="2">
            <a:schemeClr val="accent2"/>
          </a:fillRef>
          <a:effectRef idx="1">
            <a:schemeClr val="accent2"/>
          </a:effectRef>
          <a:fontRef idx="minor">
            <a:schemeClr val="dk1"/>
          </a:fontRef>
        </p:style>
        <p:txBody>
          <a:bodyPr>
            <a:normAutofit/>
          </a:bodyPr>
          <a:lstStyle/>
          <a:p>
            <a:r>
              <a:rPr lang="en-US" b="1" dirty="0"/>
              <a:t>Decade of Healthy Aging 2021–2030 	</a:t>
            </a:r>
            <a:endParaRPr lang="en-US" dirty="0"/>
          </a:p>
        </p:txBody>
      </p:sp>
      <p:graphicFrame>
        <p:nvGraphicFramePr>
          <p:cNvPr id="5" name="Content Placeholder 4">
            <a:extLst>
              <a:ext uri="{FF2B5EF4-FFF2-40B4-BE49-F238E27FC236}">
                <a16:creationId xmlns:a16="http://schemas.microsoft.com/office/drawing/2014/main" id="{6A1F7736-C6A7-E94F-BED3-1EBB1355C601}"/>
              </a:ext>
            </a:extLst>
          </p:cNvPr>
          <p:cNvGraphicFramePr>
            <a:graphicFrameLocks noGrp="1"/>
          </p:cNvGraphicFramePr>
          <p:nvPr>
            <p:ph idx="1"/>
          </p:nvPr>
        </p:nvGraphicFramePr>
        <p:xfrm>
          <a:off x="1026035" y="1708692"/>
          <a:ext cx="11029615" cy="4137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86930D4E-D1ED-2049-9444-83DE76D06BF3}"/>
              </a:ext>
            </a:extLst>
          </p:cNvPr>
          <p:cNvSpPr/>
          <p:nvPr/>
        </p:nvSpPr>
        <p:spPr>
          <a:xfrm>
            <a:off x="0" y="6581001"/>
            <a:ext cx="8790163" cy="276999"/>
          </a:xfrm>
          <a:prstGeom prst="rect">
            <a:avLst/>
          </a:prstGeom>
        </p:spPr>
        <p:txBody>
          <a:bodyPr wrap="none">
            <a:spAutoFit/>
          </a:bodyPr>
          <a:lstStyle/>
          <a:p>
            <a:r>
              <a:rPr lang="en-US" sz="1200" dirty="0"/>
              <a:t>World Health Organization. UN Decade of Healthy Ageing 2021-2030. available at: https://</a:t>
            </a:r>
            <a:r>
              <a:rPr lang="en-US" sz="1200" dirty="0" err="1"/>
              <a:t>www.who.int</a:t>
            </a:r>
            <a:r>
              <a:rPr lang="en-US" sz="1200" dirty="0"/>
              <a:t>/initiatives/decade-of-healthy-ageing</a:t>
            </a:r>
          </a:p>
        </p:txBody>
      </p:sp>
    </p:spTree>
    <p:extLst>
      <p:ext uri="{BB962C8B-B14F-4D97-AF65-F5344CB8AC3E}">
        <p14:creationId xmlns:p14="http://schemas.microsoft.com/office/powerpoint/2010/main" val="488430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27E6F-2BA3-2443-924C-38DB31900677}"/>
              </a:ext>
            </a:extLst>
          </p:cNvPr>
          <p:cNvSpPr>
            <a:spLocks noGrp="1"/>
          </p:cNvSpPr>
          <p:nvPr>
            <p:ph type="title" idx="4294967295"/>
          </p:nvPr>
        </p:nvSpPr>
        <p:spPr>
          <a:xfrm>
            <a:off x="0" y="2959100"/>
            <a:ext cx="1906588" cy="1014413"/>
          </a:xfrm>
        </p:spPr>
        <p:txBody>
          <a:bodyPr>
            <a:normAutofit fontScale="90000"/>
          </a:bodyPr>
          <a:lstStyle/>
          <a:p>
            <a:r>
              <a:rPr lang="en-US" b="1" dirty="0"/>
              <a:t>4 Main Areas</a:t>
            </a:r>
            <a:endParaRPr lang="en-US" b="1" dirty="0">
              <a:solidFill>
                <a:schemeClr val="tx1"/>
              </a:solidFill>
            </a:endParaRPr>
          </a:p>
        </p:txBody>
      </p:sp>
      <p:pic>
        <p:nvPicPr>
          <p:cNvPr id="5" name="Content Placeholder 4">
            <a:extLst>
              <a:ext uri="{FF2B5EF4-FFF2-40B4-BE49-F238E27FC236}">
                <a16:creationId xmlns:a16="http://schemas.microsoft.com/office/drawing/2014/main" id="{A16461A4-1DFA-FE40-9E0B-51C7987A27F5}"/>
              </a:ext>
            </a:extLst>
          </p:cNvPr>
          <p:cNvPicPr>
            <a:picLocks noGrp="1" noChangeAspect="1"/>
          </p:cNvPicPr>
          <p:nvPr>
            <p:ph idx="4294967295"/>
          </p:nvPr>
        </p:nvPicPr>
        <p:blipFill rotWithShape="1">
          <a:blip r:embed="rId3"/>
          <a:srcRect b="13280"/>
          <a:stretch/>
        </p:blipFill>
        <p:spPr>
          <a:xfrm>
            <a:off x="2106613" y="142875"/>
            <a:ext cx="10085387" cy="2736850"/>
          </a:xfrm>
        </p:spPr>
      </p:pic>
      <p:pic>
        <p:nvPicPr>
          <p:cNvPr id="7" name="Picture 6">
            <a:extLst>
              <a:ext uri="{FF2B5EF4-FFF2-40B4-BE49-F238E27FC236}">
                <a16:creationId xmlns:a16="http://schemas.microsoft.com/office/drawing/2014/main" id="{44E104AB-DF72-DB42-99FB-E6A537ADD121}"/>
              </a:ext>
            </a:extLst>
          </p:cNvPr>
          <p:cNvPicPr>
            <a:picLocks noChangeAspect="1"/>
          </p:cNvPicPr>
          <p:nvPr/>
        </p:nvPicPr>
        <p:blipFill rotWithShape="1">
          <a:blip r:embed="rId4"/>
          <a:srcRect b="12933"/>
          <a:stretch/>
        </p:blipFill>
        <p:spPr>
          <a:xfrm>
            <a:off x="2177470" y="3453404"/>
            <a:ext cx="9830617" cy="2626119"/>
          </a:xfrm>
          <a:prstGeom prst="rect">
            <a:avLst/>
          </a:prstGeom>
        </p:spPr>
      </p:pic>
      <p:sp>
        <p:nvSpPr>
          <p:cNvPr id="8" name="TextBox 7">
            <a:extLst>
              <a:ext uri="{FF2B5EF4-FFF2-40B4-BE49-F238E27FC236}">
                <a16:creationId xmlns:a16="http://schemas.microsoft.com/office/drawing/2014/main" id="{22C515BB-B9F2-C848-8575-632C463F01D8}"/>
              </a:ext>
            </a:extLst>
          </p:cNvPr>
          <p:cNvSpPr txBox="1"/>
          <p:nvPr/>
        </p:nvSpPr>
        <p:spPr>
          <a:xfrm>
            <a:off x="2106012" y="2898690"/>
            <a:ext cx="4858422" cy="3847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Age-friendly environment</a:t>
            </a:r>
            <a:endParaRPr lang="en-US" i="1" dirty="0"/>
          </a:p>
        </p:txBody>
      </p:sp>
      <p:sp>
        <p:nvSpPr>
          <p:cNvPr id="9" name="TextBox 8">
            <a:extLst>
              <a:ext uri="{FF2B5EF4-FFF2-40B4-BE49-F238E27FC236}">
                <a16:creationId xmlns:a16="http://schemas.microsoft.com/office/drawing/2014/main" id="{CE11D082-1650-A24E-BD1C-47F04732F616}"/>
              </a:ext>
            </a:extLst>
          </p:cNvPr>
          <p:cNvSpPr txBox="1"/>
          <p:nvPr/>
        </p:nvSpPr>
        <p:spPr>
          <a:xfrm>
            <a:off x="7219950" y="2898690"/>
            <a:ext cx="4864958" cy="3847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Against ageism</a:t>
            </a:r>
          </a:p>
        </p:txBody>
      </p:sp>
      <p:sp>
        <p:nvSpPr>
          <p:cNvPr id="10" name="TextBox 9">
            <a:extLst>
              <a:ext uri="{FF2B5EF4-FFF2-40B4-BE49-F238E27FC236}">
                <a16:creationId xmlns:a16="http://schemas.microsoft.com/office/drawing/2014/main" id="{8AF88685-43FE-244D-9182-2691FC454AC9}"/>
              </a:ext>
            </a:extLst>
          </p:cNvPr>
          <p:cNvSpPr txBox="1"/>
          <p:nvPr/>
        </p:nvSpPr>
        <p:spPr>
          <a:xfrm>
            <a:off x="2106013" y="6084897"/>
            <a:ext cx="4702560" cy="3847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Integrated care</a:t>
            </a:r>
          </a:p>
        </p:txBody>
      </p:sp>
      <p:sp>
        <p:nvSpPr>
          <p:cNvPr id="11" name="TextBox 10">
            <a:extLst>
              <a:ext uri="{FF2B5EF4-FFF2-40B4-BE49-F238E27FC236}">
                <a16:creationId xmlns:a16="http://schemas.microsoft.com/office/drawing/2014/main" id="{BF097674-6292-124F-AC25-544AADC29BB2}"/>
              </a:ext>
            </a:extLst>
          </p:cNvPr>
          <p:cNvSpPr txBox="1"/>
          <p:nvPr/>
        </p:nvSpPr>
        <p:spPr>
          <a:xfrm>
            <a:off x="7092779" y="6091931"/>
            <a:ext cx="4730078" cy="3847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Long term care</a:t>
            </a:r>
          </a:p>
        </p:txBody>
      </p:sp>
    </p:spTree>
    <p:extLst>
      <p:ext uri="{BB962C8B-B14F-4D97-AF65-F5344CB8AC3E}">
        <p14:creationId xmlns:p14="http://schemas.microsoft.com/office/powerpoint/2010/main" val="2335322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9CDDA-8A09-9A4E-AB14-5C5E1642629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0030170-B026-5B49-97B2-D39F647D20BB}"/>
              </a:ext>
            </a:extLst>
          </p:cNvPr>
          <p:cNvPicPr>
            <a:picLocks noGrp="1" noChangeAspect="1"/>
          </p:cNvPicPr>
          <p:nvPr>
            <p:ph idx="1"/>
          </p:nvPr>
        </p:nvPicPr>
        <p:blipFill>
          <a:blip r:embed="rId2"/>
          <a:stretch>
            <a:fillRect/>
          </a:stretch>
        </p:blipFill>
        <p:spPr>
          <a:xfrm>
            <a:off x="2296160" y="1690688"/>
            <a:ext cx="7437120" cy="3733006"/>
          </a:xfrm>
          <a:prstGeom prst="rect">
            <a:avLst/>
          </a:prstGeom>
        </p:spPr>
      </p:pic>
    </p:spTree>
    <p:extLst>
      <p:ext uri="{BB962C8B-B14F-4D97-AF65-F5344CB8AC3E}">
        <p14:creationId xmlns:p14="http://schemas.microsoft.com/office/powerpoint/2010/main" val="324781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00D3B-12D9-1148-8B71-DB68873812D3}"/>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E732D841-658E-DF4A-9D8F-9CCE3F032050}"/>
              </a:ext>
            </a:extLst>
          </p:cNvPr>
          <p:cNvPicPr>
            <a:picLocks noGrp="1" noChangeAspect="1"/>
          </p:cNvPicPr>
          <p:nvPr>
            <p:ph idx="1"/>
          </p:nvPr>
        </p:nvPicPr>
        <p:blipFill>
          <a:blip r:embed="rId2"/>
          <a:stretch>
            <a:fillRect/>
          </a:stretch>
        </p:blipFill>
        <p:spPr>
          <a:xfrm>
            <a:off x="1930400" y="1690688"/>
            <a:ext cx="8148320" cy="3937952"/>
          </a:xfrm>
          <a:prstGeom prst="rect">
            <a:avLst/>
          </a:prstGeom>
        </p:spPr>
      </p:pic>
    </p:spTree>
    <p:extLst>
      <p:ext uri="{BB962C8B-B14F-4D97-AF65-F5344CB8AC3E}">
        <p14:creationId xmlns:p14="http://schemas.microsoft.com/office/powerpoint/2010/main" val="26728010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err="1"/>
              <a:t>Towards</a:t>
            </a:r>
            <a:r>
              <a:rPr lang="id-ID" dirty="0"/>
              <a:t> </a:t>
            </a:r>
            <a:r>
              <a:rPr lang="id-ID" dirty="0" err="1"/>
              <a:t>healthy</a:t>
            </a:r>
            <a:r>
              <a:rPr lang="id-ID" dirty="0"/>
              <a:t> </a:t>
            </a:r>
            <a:r>
              <a:rPr lang="id-ID" dirty="0" err="1"/>
              <a:t>aging</a:t>
            </a:r>
            <a:endParaRPr lang="id-ID" dirty="0"/>
          </a:p>
        </p:txBody>
      </p:sp>
      <p:graphicFrame>
        <p:nvGraphicFramePr>
          <p:cNvPr id="5" name="Diagram 4">
            <a:extLst>
              <a:ext uri="{FF2B5EF4-FFF2-40B4-BE49-F238E27FC236}">
                <a16:creationId xmlns:a16="http://schemas.microsoft.com/office/drawing/2014/main" id="{E95492A8-5862-E09F-7C20-7BA598F75EE9}"/>
              </a:ext>
            </a:extLst>
          </p:cNvPr>
          <p:cNvGraphicFramePr/>
          <p:nvPr>
            <p:extLst>
              <p:ext uri="{D42A27DB-BD31-4B8C-83A1-F6EECF244321}">
                <p14:modId xmlns:p14="http://schemas.microsoft.com/office/powerpoint/2010/main" val="1269410179"/>
              </p:ext>
            </p:extLst>
          </p:nvPr>
        </p:nvGraphicFramePr>
        <p:xfrm>
          <a:off x="1148522" y="1690688"/>
          <a:ext cx="9894956" cy="4126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538768" y="6589103"/>
            <a:ext cx="6197530" cy="261610"/>
          </a:xfrm>
          <a:prstGeom prst="rect">
            <a:avLst/>
          </a:prstGeom>
          <a:noFill/>
        </p:spPr>
        <p:txBody>
          <a:bodyPr wrap="none" rtlCol="0">
            <a:spAutoFit/>
          </a:bodyPr>
          <a:lstStyle/>
          <a:p>
            <a:r>
              <a:rPr lang="en-US" sz="1100" dirty="0"/>
              <a:t>Aronson, L., 2020. Healthy Aging Across the Stages of Old Age. </a:t>
            </a:r>
            <a:r>
              <a:rPr lang="en-US" sz="1100" dirty="0" err="1"/>
              <a:t>Clin</a:t>
            </a:r>
            <a:r>
              <a:rPr lang="en-US" sz="1100" dirty="0"/>
              <a:t> </a:t>
            </a:r>
            <a:r>
              <a:rPr lang="en-US" sz="1100" dirty="0" err="1"/>
              <a:t>Geriatr</a:t>
            </a:r>
            <a:r>
              <a:rPr lang="en-US" sz="1100" dirty="0"/>
              <a:t> Med, Volume 36, pp. 549-558.</a:t>
            </a:r>
            <a:endParaRPr lang="id-ID" sz="1100" dirty="0"/>
          </a:p>
        </p:txBody>
      </p:sp>
    </p:spTree>
    <p:extLst>
      <p:ext uri="{BB962C8B-B14F-4D97-AF65-F5344CB8AC3E}">
        <p14:creationId xmlns:p14="http://schemas.microsoft.com/office/powerpoint/2010/main" val="244823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00D3B-12D9-1148-8B71-DB68873812D3}"/>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3CC257C8-E07E-154C-82EB-2AD5892FC396}"/>
              </a:ext>
            </a:extLst>
          </p:cNvPr>
          <p:cNvSpPr>
            <a:spLocks noGrp="1"/>
          </p:cNvSpPr>
          <p:nvPr>
            <p:ph idx="1"/>
          </p:nvPr>
        </p:nvSpPr>
        <p:spPr/>
        <p:txBody>
          <a:bodyPr/>
          <a:lstStyle/>
          <a:p>
            <a:endParaRPr lang="en-US"/>
          </a:p>
        </p:txBody>
      </p:sp>
      <p:sp>
        <p:nvSpPr>
          <p:cNvPr id="7" name="TextBox 6">
            <a:extLst>
              <a:ext uri="{FF2B5EF4-FFF2-40B4-BE49-F238E27FC236}">
                <a16:creationId xmlns:a16="http://schemas.microsoft.com/office/drawing/2014/main" id="{74C11377-7BDF-AD4A-B84F-BC1A23B46C7C}"/>
              </a:ext>
            </a:extLst>
          </p:cNvPr>
          <p:cNvSpPr txBox="1"/>
          <p:nvPr/>
        </p:nvSpPr>
        <p:spPr>
          <a:xfrm>
            <a:off x="4490720" y="2824480"/>
            <a:ext cx="3230880" cy="830997"/>
          </a:xfrm>
          <a:prstGeom prst="rect">
            <a:avLst/>
          </a:prstGeom>
          <a:noFill/>
        </p:spPr>
        <p:txBody>
          <a:bodyPr wrap="square" rtlCol="0">
            <a:spAutoFit/>
          </a:bodyPr>
          <a:lstStyle/>
          <a:p>
            <a:r>
              <a:rPr lang="en-US" sz="4800" dirty="0"/>
              <a:t>THANK YOU</a:t>
            </a:r>
          </a:p>
        </p:txBody>
      </p:sp>
    </p:spTree>
    <p:extLst>
      <p:ext uri="{BB962C8B-B14F-4D97-AF65-F5344CB8AC3E}">
        <p14:creationId xmlns:p14="http://schemas.microsoft.com/office/powerpoint/2010/main" val="1360673297"/>
      </p:ext>
    </p:extLst>
  </p:cSld>
  <p:clrMapOvr>
    <a:masterClrMapping/>
  </p:clrMapOvr>
</p:sld>
</file>

<file path=ppt/theme/theme1.xml><?xml version="1.0" encoding="utf-8"?>
<a:theme xmlns:a="http://schemas.openxmlformats.org/drawingml/2006/main" name="Contents Slide Master">
  <a:themeElements>
    <a:clrScheme name="ALLPPT-ONLINE DOCTOR">
      <a:dk1>
        <a:sysClr val="windowText" lastClr="000000"/>
      </a:dk1>
      <a:lt1>
        <a:sysClr val="window" lastClr="FFFFFF"/>
      </a:lt1>
      <a:dk2>
        <a:srgbClr val="44546A"/>
      </a:dk2>
      <a:lt2>
        <a:srgbClr val="E7E6E6"/>
      </a:lt2>
      <a:accent1>
        <a:srgbClr val="57C3A7"/>
      </a:accent1>
      <a:accent2>
        <a:srgbClr val="F47775"/>
      </a:accent2>
      <a:accent3>
        <a:srgbClr val="507C89"/>
      </a:accent3>
      <a:accent4>
        <a:srgbClr val="F47775"/>
      </a:accent4>
      <a:accent5>
        <a:srgbClr val="57C3A7"/>
      </a:accent5>
      <a:accent6>
        <a:srgbClr val="F47775"/>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esentation1 Dies ilmiah">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3293</TotalTime>
  <Words>3290</Words>
  <Application>Microsoft Macintosh PowerPoint</Application>
  <PresentationFormat>Widescreen</PresentationFormat>
  <Paragraphs>395</Paragraphs>
  <Slides>50</Slides>
  <Notes>12</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50</vt:i4>
      </vt:variant>
    </vt:vector>
  </HeadingPairs>
  <TitlesOfParts>
    <vt:vector size="72" baseType="lpstr">
      <vt:lpstr>Agency FB</vt:lpstr>
      <vt:lpstr>Aharoni</vt:lpstr>
      <vt:lpstr>Arial</vt:lpstr>
      <vt:lpstr>Arial Narrow</vt:lpstr>
      <vt:lpstr>Calibri</vt:lpstr>
      <vt:lpstr>Calibri Light</vt:lpstr>
      <vt:lpstr>Cambria Math</vt:lpstr>
      <vt:lpstr>Catamaran</vt:lpstr>
      <vt:lpstr>Livvic</vt:lpstr>
      <vt:lpstr>Open Sans</vt:lpstr>
      <vt:lpstr>Oxygen</vt:lpstr>
      <vt:lpstr>Palanquin Dark</vt:lpstr>
      <vt:lpstr>Palanquin Dark SemiBold</vt:lpstr>
      <vt:lpstr>Roboto Condensed Light</vt:lpstr>
      <vt:lpstr>Source Sans Pro</vt:lpstr>
      <vt:lpstr>Tahoma</vt:lpstr>
      <vt:lpstr>Times New Roman</vt:lpstr>
      <vt:lpstr>Wingdings</vt:lpstr>
      <vt:lpstr>Contents Slide Master</vt:lpstr>
      <vt:lpstr>Presentation1 Dies ilmiah</vt:lpstr>
      <vt:lpstr>3_Office Theme</vt:lpstr>
      <vt:lpstr>Office Theme</vt:lpstr>
      <vt:lpstr>dr. Dina Aprillia Ariestine, M.Ked(PD), Sp.PD, K.Ger </vt:lpstr>
      <vt:lpstr>PROSES MENUA: PERUBAHAN YANG TERJADI  PADA USIA LANJUT</vt:lpstr>
      <vt:lpstr>PowerPoint Presentation</vt:lpstr>
      <vt:lpstr>Indonesia</vt:lpstr>
      <vt:lpstr>PowerPoint Presentation</vt:lpstr>
      <vt:lpstr>PowerPoint Presentation</vt:lpstr>
      <vt:lpstr>PowerPoint Presentation</vt:lpstr>
      <vt:lpstr>PowerPoint Presentation</vt:lpstr>
      <vt:lpstr>PowerPoint Presentation</vt:lpstr>
      <vt:lpstr>Multiple mechanisms of aging</vt:lpstr>
      <vt:lpstr>Theories of aging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Karakteristik Pasien Geriatri </vt:lpstr>
      <vt:lpstr>Sindroma Geriatri</vt:lpstr>
      <vt:lpstr>Sindroma Geriatri</vt:lpstr>
      <vt:lpstr>14 I</vt:lpstr>
      <vt:lpstr>PowerPoint Presentation</vt:lpstr>
      <vt:lpstr>Frailty Syndrome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Models of Healthy Aging</vt:lpstr>
      <vt:lpstr>PowerPoint Presentation</vt:lpstr>
      <vt:lpstr>PowerPoint Presentation</vt:lpstr>
      <vt:lpstr>PowerPoint Presentation</vt:lpstr>
      <vt:lpstr>Healthy Aging</vt:lpstr>
      <vt:lpstr>Active vs. healthy aging</vt:lpstr>
      <vt:lpstr>Decade of Healthy Aging  2021–2030  </vt:lpstr>
      <vt:lpstr>Decade of Healthy Aging 2021–2030  </vt:lpstr>
      <vt:lpstr>Decade of Healthy Aging 2021–2030  </vt:lpstr>
      <vt:lpstr>4 Main Areas</vt:lpstr>
      <vt:lpstr>PowerPoint Presentation</vt:lpstr>
      <vt:lpstr>PowerPoint Presentation</vt:lpstr>
      <vt:lpstr>Towards healthy aging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Ichsan</dc:creator>
  <cp:lastModifiedBy>Dina Aprillia Ariestine</cp:lastModifiedBy>
  <cp:revision>84</cp:revision>
  <dcterms:created xsi:type="dcterms:W3CDTF">2022-09-02T11:38:25Z</dcterms:created>
  <dcterms:modified xsi:type="dcterms:W3CDTF">2024-07-10T04:20:34Z</dcterms:modified>
</cp:coreProperties>
</file>