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0" r:id="rId2"/>
    <p:sldId id="405" r:id="rId3"/>
    <p:sldId id="406" r:id="rId4"/>
    <p:sldId id="407" r:id="rId5"/>
    <p:sldId id="408" r:id="rId6"/>
    <p:sldId id="321" r:id="rId7"/>
    <p:sldId id="325" r:id="rId8"/>
    <p:sldId id="326" r:id="rId9"/>
    <p:sldId id="327" r:id="rId10"/>
    <p:sldId id="328" r:id="rId11"/>
    <p:sldId id="368" r:id="rId12"/>
    <p:sldId id="329" r:id="rId13"/>
    <p:sldId id="369" r:id="rId14"/>
    <p:sldId id="404" r:id="rId15"/>
    <p:sldId id="275" r:id="rId16"/>
    <p:sldId id="276" r:id="rId17"/>
    <p:sldId id="281" r:id="rId18"/>
    <p:sldId id="283" r:id="rId19"/>
    <p:sldId id="284" r:id="rId20"/>
    <p:sldId id="272" r:id="rId2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9BCF7C-2FD7-D351-A148-CB592D44A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3D8F94-5011-31E9-1AFF-B17DE7AD6C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2A56E-17FB-45E4-8C83-82F4CBF2FBA7}" type="datetimeFigureOut">
              <a:rPr lang="en-ID" smtClean="0"/>
              <a:t>08/05/2024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3E89C-FC31-0775-0058-ADC6F27ABF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EBE656-6C33-99DB-0D70-2FDE34AB20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7155B-D9DE-4E94-870F-8A1F0097F6E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992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56B8E-7D4D-4D9F-9618-830A3BDBA223}" type="datetimeFigureOut">
              <a:rPr lang="en-ID" smtClean="0"/>
              <a:t>08/05/2024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C840F-6C9D-409E-92AB-C9018F2AA2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9989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715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545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669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933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02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209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958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975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141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441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121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842C-2F20-4786-A663-86996561143C}" type="datetimeFigureOut">
              <a:rPr lang="id-ID" smtClean="0"/>
              <a:t>08/05/2024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D352A-26B2-4097-9E43-1FA96EE98E1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27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FOTO TERBARU AGUSTUS 2020\FOTO YOGA BAGAN SIAPI2, KURSUS SPA\20200717_090409.jpg">
            <a:extLst>
              <a:ext uri="{FF2B5EF4-FFF2-40B4-BE49-F238E27FC236}">
                <a16:creationId xmlns:a16="http://schemas.microsoft.com/office/drawing/2014/main" id="{0F545148-3E22-A9B7-AE7E-7E4930285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2132856"/>
            <a:ext cx="2356178" cy="3156907"/>
          </a:xfrm>
          <a:prstGeom prst="rect">
            <a:avLst/>
          </a:prstGeom>
          <a:noFill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F5A32F0-89B8-801E-152A-4A92A0CEB25A}"/>
              </a:ext>
            </a:extLst>
          </p:cNvPr>
          <p:cNvSpPr txBox="1">
            <a:spLocks/>
          </p:cNvSpPr>
          <p:nvPr/>
        </p:nvSpPr>
        <p:spPr>
          <a:xfrm>
            <a:off x="2852039" y="2383693"/>
            <a:ext cx="5928320" cy="2090613"/>
          </a:xfrm>
          <a:prstGeom prst="rect">
            <a:avLst/>
          </a:prstGeom>
          <a:solidFill>
            <a:srgbClr val="FFC000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TERAPI KOMPLEMENTER DALAM KEHAMILAN (MIND, BODY THERAPY)</a:t>
            </a:r>
            <a:endParaRPr lang="en-ID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BC0298E-827B-C50D-3D4A-EAEB448A69EA}"/>
              </a:ext>
            </a:extLst>
          </p:cNvPr>
          <p:cNvSpPr txBox="1">
            <a:spLocks/>
          </p:cNvSpPr>
          <p:nvPr/>
        </p:nvSpPr>
        <p:spPr>
          <a:xfrm>
            <a:off x="2982987" y="4644757"/>
            <a:ext cx="5780726" cy="645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FEBRINA OKTAVINOLA KABAN, MKEB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653828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CDFCF5-92BA-A3AA-8307-10545836A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07021"/>
            <a:ext cx="7704856" cy="433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90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19DD52-B525-0EC9-E195-C6A7ED3A39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7"/>
            <a:ext cx="6840760" cy="43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1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CC5C23-55A8-9E4F-D97B-E295241517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26702"/>
            <a:ext cx="6912768" cy="440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1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ECA093-0019-02FF-43B1-5A1DEFC7EB19}"/>
              </a:ext>
            </a:extLst>
          </p:cNvPr>
          <p:cNvSpPr/>
          <p:nvPr/>
        </p:nvSpPr>
        <p:spPr>
          <a:xfrm>
            <a:off x="1302547" y="2136338"/>
            <a:ext cx="6538906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Berbagai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Jenis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  <a:p>
            <a:pPr algn="ctr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Terapi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Komplementer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pada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ibu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Hamil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898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Placeholder 4">
            <a:extLst>
              <a:ext uri="{FF2B5EF4-FFF2-40B4-BE49-F238E27FC236}">
                <a16:creationId xmlns:a16="http://schemas.microsoft.com/office/drawing/2014/main" id="{2CE8E721-BF6C-4D36-B524-E90B0DE06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568" y="692696"/>
            <a:ext cx="3382776" cy="480102"/>
          </a:xfrm>
          <a:solidFill>
            <a:srgbClr val="FF0000"/>
          </a:solidFill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COUNTERPRESSURE</a:t>
            </a:r>
          </a:p>
        </p:txBody>
      </p:sp>
      <p:sp>
        <p:nvSpPr>
          <p:cNvPr id="24580" name="Content Placeholder 5">
            <a:extLst>
              <a:ext uri="{FF2B5EF4-FFF2-40B4-BE49-F238E27FC236}">
                <a16:creationId xmlns:a16="http://schemas.microsoft.com/office/drawing/2014/main" id="{20CB1A9D-5712-4752-8490-512731EC0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569" y="1988840"/>
            <a:ext cx="3823298" cy="3211390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altLang="en-US" sz="2000" dirty="0"/>
              <a:t>Counterpressure </a:t>
            </a:r>
            <a:r>
              <a:rPr lang="en-US" altLang="en-US" sz="2000" dirty="0" err="1"/>
              <a:t>adalah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penekanan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secara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stabil</a:t>
            </a:r>
            <a:r>
              <a:rPr lang="en-US" altLang="en-US" sz="2000" dirty="0"/>
              <a:t> oleh </a:t>
            </a:r>
            <a:r>
              <a:rPr lang="en-US" altLang="en-US" sz="2000" dirty="0" err="1"/>
              <a:t>pendamping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persalinan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daerah</a:t>
            </a:r>
            <a:r>
              <a:rPr lang="en-US" altLang="en-US" sz="2000" dirty="0"/>
              <a:t> sacral </a:t>
            </a:r>
            <a:r>
              <a:rPr lang="en-US" altLang="en-US" sz="2000" dirty="0" err="1"/>
              <a:t>dengan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sebuah</a:t>
            </a:r>
            <a:r>
              <a:rPr lang="en-US" altLang="en-US" sz="2000" dirty="0"/>
              <a:t> </a:t>
            </a:r>
            <a:r>
              <a:rPr lang="en-US" altLang="en-US" sz="2000" dirty="0" err="1"/>
              <a:t>benda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keras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misalnya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tangan</a:t>
            </a:r>
            <a:r>
              <a:rPr lang="en-US" altLang="en-US" sz="2000" dirty="0"/>
              <a:t>). </a:t>
            </a:r>
          </a:p>
          <a:p>
            <a:pPr marL="0" indent="0" algn="just">
              <a:buNone/>
            </a:pPr>
            <a:endParaRPr lang="en-US" altLang="en-US" sz="2000" dirty="0"/>
          </a:p>
          <a:p>
            <a:pPr marL="0" indent="0" algn="just">
              <a:buNone/>
            </a:pPr>
            <a:r>
              <a:rPr lang="en-US" altLang="en-US" sz="2000" dirty="0" err="1"/>
              <a:t>Aplikasi</a:t>
            </a:r>
            <a:r>
              <a:rPr lang="en-US" altLang="en-US" sz="2000" dirty="0"/>
              <a:t> counterpressure </a:t>
            </a:r>
            <a:r>
              <a:rPr lang="en-US" altLang="en-US" sz="2000" dirty="0" err="1"/>
              <a:t>membantu</a:t>
            </a:r>
            <a:r>
              <a:rPr lang="en-US" altLang="en-US" sz="2000" dirty="0"/>
              <a:t> </a:t>
            </a:r>
            <a:r>
              <a:rPr lang="en-US" altLang="en-US" sz="2000" dirty="0" err="1"/>
              <a:t>ibu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mengatasi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sensasi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tekanan</a:t>
            </a:r>
            <a:r>
              <a:rPr lang="en-US" altLang="en-US" sz="2000" dirty="0"/>
              <a:t> internal dan rasa </a:t>
            </a:r>
            <a:r>
              <a:rPr lang="en-US" altLang="en-US" sz="2000" dirty="0" err="1"/>
              <a:t>nyeri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dibagian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bawah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punggung</a:t>
            </a:r>
            <a:endParaRPr lang="en-US" altLang="en-US" sz="2000" dirty="0"/>
          </a:p>
          <a:p>
            <a:pPr marL="0" indent="0" algn="just">
              <a:buNone/>
            </a:pPr>
            <a:endParaRPr lang="en-US" altLang="en-US" sz="2000" dirty="0"/>
          </a:p>
        </p:txBody>
      </p:sp>
      <p:pic>
        <p:nvPicPr>
          <p:cNvPr id="24582" name="Content Placeholder 8">
            <a:extLst>
              <a:ext uri="{FF2B5EF4-FFF2-40B4-BE49-F238E27FC236}">
                <a16:creationId xmlns:a16="http://schemas.microsoft.com/office/drawing/2014/main" id="{22C8D499-AD18-435D-8057-7D7CB22BFE5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2" y="1718556"/>
            <a:ext cx="4002599" cy="4104456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B6C96-87C6-42B8-98E2-5C9AB38B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644B-EB99-4E99-9430-0D526165F573}" type="datetime1">
              <a:rPr lang="en-US" smtClean="0"/>
              <a:t>5/8/2024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E67ADC-FF5D-44EF-9865-273C6860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6</a:t>
            </a:fld>
            <a:endParaRPr lang="en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Placeholder 4">
            <a:extLst>
              <a:ext uri="{FF2B5EF4-FFF2-40B4-BE49-F238E27FC236}">
                <a16:creationId xmlns:a16="http://schemas.microsoft.com/office/drawing/2014/main" id="{DBF3F7AC-47FA-4BE1-8F96-474410605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024" y="692696"/>
            <a:ext cx="2622176" cy="479051"/>
          </a:xfrm>
          <a:solidFill>
            <a:srgbClr val="FF0000"/>
          </a:solidFill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MASSAGE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8D74D6-61C4-480D-B184-26297CEBF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20003" y="1700808"/>
            <a:ext cx="5249277" cy="4128703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marL="0" indent="0" algn="just" defTabSz="743426">
              <a:buNone/>
              <a:defRPr/>
            </a:pPr>
            <a:r>
              <a:rPr lang="sv-SE" sz="1400" i="1" dirty="0"/>
              <a:t>Endorphin Massage</a:t>
            </a:r>
            <a:r>
              <a:rPr lang="sv-SE" sz="1400" dirty="0"/>
              <a:t> merupakan metode pemijatan dengan teknik sentuhan ringan untuk mengelola rasa sakit, membantu memberikan rasa tenang dan rasa nyaman, pada saat menjelang atau di saat proses persalinan akan berlangsung.</a:t>
            </a:r>
          </a:p>
          <a:p>
            <a:pPr marL="0" indent="0" algn="just" defTabSz="743426">
              <a:buNone/>
              <a:defRPr/>
            </a:pPr>
            <a:endParaRPr lang="sv-SE" sz="1400" dirty="0"/>
          </a:p>
          <a:p>
            <a:pPr marL="0" indent="0" algn="just" defTabSz="743426">
              <a:buNone/>
              <a:defRPr/>
            </a:pPr>
            <a:r>
              <a:rPr lang="sv-SE" sz="1400" dirty="0"/>
              <a:t>Manfaat</a:t>
            </a:r>
          </a:p>
          <a:p>
            <a:pPr marL="278786" indent="-185857" defTabSz="743426">
              <a:defRPr/>
            </a:pP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mengontrol</a:t>
            </a:r>
            <a:r>
              <a:rPr lang="en-US" sz="1400" dirty="0"/>
              <a:t> rasa </a:t>
            </a:r>
            <a:r>
              <a:rPr lang="en-US" sz="1400" dirty="0" err="1"/>
              <a:t>sakit</a:t>
            </a:r>
            <a:r>
              <a:rPr lang="en-US" sz="1400" dirty="0"/>
              <a:t> yang </a:t>
            </a:r>
            <a:r>
              <a:rPr lang="en-US" sz="1400" dirty="0" err="1"/>
              <a:t>menetap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tubuh</a:t>
            </a:r>
            <a:endParaRPr lang="en-US" sz="1400" dirty="0"/>
          </a:p>
          <a:p>
            <a:pPr marL="278786" indent="-185857" defTabSz="743426">
              <a:defRPr/>
            </a:pPr>
            <a:r>
              <a:rPr lang="en-US" sz="1400" dirty="0" err="1"/>
              <a:t>Mengendalikan</a:t>
            </a:r>
            <a:r>
              <a:rPr lang="en-US" sz="1400" dirty="0"/>
              <a:t> </a:t>
            </a:r>
            <a:r>
              <a:rPr lang="en-US" sz="1400" dirty="0" err="1"/>
              <a:t>emosi</a:t>
            </a:r>
            <a:r>
              <a:rPr lang="en-US" sz="1400" dirty="0"/>
              <a:t>, </a:t>
            </a:r>
            <a:r>
              <a:rPr lang="en-US" sz="1400" dirty="0" err="1"/>
              <a:t>frustasi</a:t>
            </a:r>
            <a:r>
              <a:rPr lang="en-US" sz="1400" dirty="0"/>
              <a:t>, rasa stress </a:t>
            </a:r>
            <a:r>
              <a:rPr lang="en-US" sz="1400" dirty="0" err="1"/>
              <a:t>selama</a:t>
            </a:r>
            <a:r>
              <a:rPr lang="en-US" sz="1400" dirty="0"/>
              <a:t> </a:t>
            </a:r>
            <a:r>
              <a:rPr lang="en-US" sz="1400" dirty="0" err="1"/>
              <a:t>persalinan</a:t>
            </a:r>
            <a:endParaRPr lang="en-US" sz="1400" dirty="0"/>
          </a:p>
          <a:p>
            <a:pPr marL="278786" indent="-185857" defTabSz="743426">
              <a:defRPr/>
            </a:pPr>
            <a:r>
              <a:rPr lang="en-US" sz="1400" dirty="0" err="1"/>
              <a:t>Membuat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rileks</a:t>
            </a:r>
            <a:r>
              <a:rPr lang="en-US" sz="1400" dirty="0"/>
              <a:t>, </a:t>
            </a:r>
            <a:r>
              <a:rPr lang="en-US" sz="1400" dirty="0" err="1"/>
              <a:t>mengurangi</a:t>
            </a:r>
            <a:r>
              <a:rPr lang="en-US" sz="1400" dirty="0"/>
              <a:t> </a:t>
            </a:r>
            <a:r>
              <a:rPr lang="en-US" sz="1400" dirty="0" err="1"/>
              <a:t>perasaan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nyaman</a:t>
            </a:r>
            <a:r>
              <a:rPr lang="en-US" sz="1400" dirty="0"/>
              <a:t> </a:t>
            </a:r>
            <a:r>
              <a:rPr lang="en-US" sz="1400" dirty="0" err="1"/>
              <a:t>selama</a:t>
            </a:r>
            <a:r>
              <a:rPr lang="en-US" sz="1400" dirty="0"/>
              <a:t> proses </a:t>
            </a:r>
            <a:r>
              <a:rPr lang="en-US" sz="1400" dirty="0" err="1"/>
              <a:t>persalinan</a:t>
            </a:r>
            <a:endParaRPr lang="en-US" sz="1400" dirty="0"/>
          </a:p>
          <a:p>
            <a:pPr marL="278786" indent="-185857" defTabSz="743426">
              <a:defRPr/>
            </a:pPr>
            <a:r>
              <a:rPr lang="en-US" sz="1400" dirty="0" err="1"/>
              <a:t>Mengatur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hormon</a:t>
            </a:r>
            <a:r>
              <a:rPr lang="en-US" sz="1400" dirty="0"/>
              <a:t> </a:t>
            </a:r>
            <a:r>
              <a:rPr lang="en-US" sz="1400" dirty="0" err="1"/>
              <a:t>pertumbuhan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seks</a:t>
            </a:r>
            <a:endParaRPr lang="en-US" sz="1400" dirty="0"/>
          </a:p>
          <a:p>
            <a:pPr marL="278786" indent="-185857" defTabSz="743426">
              <a:defRPr/>
            </a:pPr>
            <a:r>
              <a:rPr lang="en-US" sz="1400" dirty="0" err="1"/>
              <a:t>Mengurangi</a:t>
            </a:r>
            <a:r>
              <a:rPr lang="en-US" sz="1400" dirty="0"/>
              <a:t> </a:t>
            </a:r>
            <a:r>
              <a:rPr lang="en-US" sz="1400" dirty="0" err="1"/>
              <a:t>gejala-gejala</a:t>
            </a:r>
            <a:r>
              <a:rPr lang="en-US" sz="1400" dirty="0"/>
              <a:t> yang </a:t>
            </a:r>
            <a:r>
              <a:rPr lang="en-US" sz="1400" dirty="0" err="1"/>
              <a:t>menggangu</a:t>
            </a:r>
            <a:r>
              <a:rPr lang="en-US" sz="1400" dirty="0"/>
              <a:t> </a:t>
            </a:r>
            <a:r>
              <a:rPr lang="en-US" sz="1400" dirty="0" err="1"/>
              <a:t>nafsu</a:t>
            </a:r>
            <a:r>
              <a:rPr lang="en-US" sz="1400" dirty="0"/>
              <a:t> </a:t>
            </a:r>
            <a:r>
              <a:rPr lang="en-US" sz="1400" dirty="0" err="1"/>
              <a:t>makan</a:t>
            </a:r>
            <a:endParaRPr lang="en-US" sz="1400" dirty="0"/>
          </a:p>
          <a:p>
            <a:pPr marL="278786" indent="-185857" defTabSz="743426">
              <a:defRPr/>
            </a:pPr>
            <a:r>
              <a:rPr lang="en-US" sz="1400" dirty="0" err="1"/>
              <a:t>Meningkatkan</a:t>
            </a:r>
            <a:r>
              <a:rPr lang="en-US" sz="1400" dirty="0"/>
              <a:t> </a:t>
            </a:r>
            <a:r>
              <a:rPr lang="en-US" sz="1400" dirty="0" err="1"/>
              <a:t>sistem</a:t>
            </a:r>
            <a:r>
              <a:rPr lang="en-US" sz="1400" dirty="0"/>
              <a:t> </a:t>
            </a:r>
            <a:r>
              <a:rPr lang="en-US" sz="1400" dirty="0" err="1"/>
              <a:t>kekebalan</a:t>
            </a:r>
            <a:r>
              <a:rPr lang="en-US" sz="1400" dirty="0"/>
              <a:t> </a:t>
            </a:r>
            <a:r>
              <a:rPr lang="en-US" sz="1400" dirty="0" err="1"/>
              <a:t>tubuh</a:t>
            </a:r>
            <a:endParaRPr lang="en-US" sz="1400" dirty="0"/>
          </a:p>
          <a:p>
            <a:pPr marL="278786" indent="-185857" defTabSz="743426">
              <a:defRPr/>
            </a:pPr>
            <a:r>
              <a:rPr lang="en-US" sz="1400" dirty="0" err="1"/>
              <a:t>Memperlambat</a:t>
            </a:r>
            <a:r>
              <a:rPr lang="en-US" sz="1400" dirty="0"/>
              <a:t> proses </a:t>
            </a:r>
            <a:r>
              <a:rPr lang="en-US" sz="1400" dirty="0" err="1"/>
              <a:t>penuaan</a:t>
            </a:r>
            <a:endParaRPr lang="en-US" sz="1400" dirty="0"/>
          </a:p>
          <a:p>
            <a:pPr marL="0" indent="0" algn="just" defTabSz="743426">
              <a:buNone/>
              <a:defRPr/>
            </a:pPr>
            <a:endParaRPr lang="en-US" sz="1400" dirty="0"/>
          </a:p>
        </p:txBody>
      </p:sp>
      <p:sp>
        <p:nvSpPr>
          <p:cNvPr id="26629" name="Text Placeholder 6">
            <a:extLst>
              <a:ext uri="{FF2B5EF4-FFF2-40B4-BE49-F238E27FC236}">
                <a16:creationId xmlns:a16="http://schemas.microsoft.com/office/drawing/2014/main" id="{9AEC7B6F-5707-4835-A472-2B1E83E11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90158" y="710643"/>
            <a:ext cx="3802997" cy="480102"/>
          </a:xfrm>
        </p:spPr>
        <p:txBody>
          <a:bodyPr/>
          <a:lstStyle/>
          <a:p>
            <a:r>
              <a:rPr lang="en-US" altLang="en-US" dirty="0" err="1"/>
              <a:t>Endorfin</a:t>
            </a:r>
            <a:r>
              <a:rPr lang="en-US" altLang="en-US" dirty="0"/>
              <a:t> Massage</a:t>
            </a:r>
          </a:p>
        </p:txBody>
      </p:sp>
      <p:pic>
        <p:nvPicPr>
          <p:cNvPr id="26630" name="Content Placeholder 9">
            <a:extLst>
              <a:ext uri="{FF2B5EF4-FFF2-40B4-BE49-F238E27FC236}">
                <a16:creationId xmlns:a16="http://schemas.microsoft.com/office/drawing/2014/main" id="{45EFD088-9759-4B1D-87A6-DE2BD73FBD5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720" y="2114761"/>
            <a:ext cx="3282646" cy="3314489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90A9A-88D5-4745-8B23-54949925C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9A7-16FF-465A-B78B-593E3D17793B}" type="datetime1">
              <a:rPr lang="en-US" smtClean="0"/>
              <a:t>5/8/2024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C9C72A-AB99-43DA-B9E3-28DF36929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SEKOLAH EMAK (LKP IBU SEJATI INDONESIA)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E47ACC2-A421-415E-8255-D5368679D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7</a:t>
            </a:fld>
            <a:endParaRPr lang="en-ID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Placeholder 4">
            <a:extLst>
              <a:ext uri="{FF2B5EF4-FFF2-40B4-BE49-F238E27FC236}">
                <a16:creationId xmlns:a16="http://schemas.microsoft.com/office/drawing/2014/main" id="{7AA5C1E4-B3B7-4E02-959C-3144D13A1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577610"/>
            <a:ext cx="3382776" cy="480102"/>
          </a:xfrm>
          <a:solidFill>
            <a:srgbClr val="FF0000"/>
          </a:solidFill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MASSAGE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0B8838-425E-4BDA-A81A-ECD64E7DF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1373" y="1484784"/>
            <a:ext cx="3605493" cy="4344727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0" indent="0" algn="just" defTabSz="743426">
              <a:buNone/>
              <a:defRPr/>
            </a:pPr>
            <a:r>
              <a:rPr lang="en-US" sz="1456" dirty="0" err="1"/>
              <a:t>Pijat</a:t>
            </a:r>
            <a:r>
              <a:rPr lang="en-US" sz="1456" dirty="0"/>
              <a:t> perineum </a:t>
            </a:r>
            <a:r>
              <a:rPr lang="en-US" sz="1456" dirty="0" err="1"/>
              <a:t>adalah</a:t>
            </a:r>
            <a:r>
              <a:rPr lang="en-US" sz="1456" dirty="0"/>
              <a:t> </a:t>
            </a:r>
            <a:r>
              <a:rPr lang="en-US" sz="1456" dirty="0" err="1"/>
              <a:t>memberikan</a:t>
            </a:r>
            <a:r>
              <a:rPr lang="en-US" sz="1456" dirty="0"/>
              <a:t> </a:t>
            </a:r>
            <a:r>
              <a:rPr lang="en-US" sz="1456" dirty="0" err="1"/>
              <a:t>stimulasi</a:t>
            </a:r>
            <a:r>
              <a:rPr lang="en-US" sz="1456" dirty="0"/>
              <a:t> </a:t>
            </a:r>
            <a:r>
              <a:rPr lang="en-US" sz="1456" dirty="0" err="1"/>
              <a:t>pada</a:t>
            </a:r>
            <a:r>
              <a:rPr lang="en-US" sz="1456" dirty="0"/>
              <a:t> </a:t>
            </a:r>
            <a:r>
              <a:rPr lang="en-US" sz="1456" dirty="0" err="1"/>
              <a:t>bagian</a:t>
            </a:r>
            <a:r>
              <a:rPr lang="en-US" sz="1456" dirty="0"/>
              <a:t> perineum (</a:t>
            </a:r>
            <a:r>
              <a:rPr lang="en-US" sz="1456" dirty="0" err="1"/>
              <a:t>kulit</a:t>
            </a:r>
            <a:r>
              <a:rPr lang="en-US" sz="1456" dirty="0"/>
              <a:t> tipis </a:t>
            </a:r>
            <a:r>
              <a:rPr lang="en-US" sz="1456" dirty="0" err="1"/>
              <a:t>antara</a:t>
            </a:r>
            <a:r>
              <a:rPr lang="en-US" sz="1456" dirty="0"/>
              <a:t> anus </a:t>
            </a:r>
            <a:r>
              <a:rPr lang="en-US" sz="1456" dirty="0" err="1"/>
              <a:t>dan</a:t>
            </a:r>
            <a:r>
              <a:rPr lang="en-US" sz="1456" dirty="0"/>
              <a:t> vagina) </a:t>
            </a:r>
            <a:r>
              <a:rPr lang="en-US" sz="1456" dirty="0" err="1"/>
              <a:t>untuk</a:t>
            </a:r>
            <a:r>
              <a:rPr lang="en-US" sz="1456" dirty="0"/>
              <a:t> </a:t>
            </a:r>
            <a:r>
              <a:rPr lang="en-US" sz="1456" dirty="0" err="1"/>
              <a:t>menghindari</a:t>
            </a:r>
            <a:r>
              <a:rPr lang="en-US" sz="1456" dirty="0"/>
              <a:t> </a:t>
            </a:r>
            <a:r>
              <a:rPr lang="en-US" sz="1456" dirty="0" err="1"/>
              <a:t>robekan</a:t>
            </a:r>
            <a:r>
              <a:rPr lang="en-US" sz="1456" dirty="0"/>
              <a:t> perineum </a:t>
            </a:r>
            <a:r>
              <a:rPr lang="en-US" sz="1456" dirty="0" err="1"/>
              <a:t>saat</a:t>
            </a:r>
            <a:r>
              <a:rPr lang="en-US" sz="1456" dirty="0"/>
              <a:t> </a:t>
            </a:r>
            <a:r>
              <a:rPr lang="en-US" sz="1456" dirty="0" err="1"/>
              <a:t>melahirkan</a:t>
            </a:r>
            <a:r>
              <a:rPr lang="en-US" sz="1456" dirty="0"/>
              <a:t>.</a:t>
            </a:r>
          </a:p>
          <a:p>
            <a:pPr marL="0" indent="0" algn="just" defTabSz="743426">
              <a:buNone/>
              <a:defRPr/>
            </a:pPr>
            <a:endParaRPr lang="en-US" sz="1456" dirty="0"/>
          </a:p>
          <a:p>
            <a:pPr marL="0" indent="0" defTabSz="743426" fontAlgn="t">
              <a:buNone/>
              <a:defRPr/>
            </a:pPr>
            <a:r>
              <a:rPr lang="en-US" sz="1456" dirty="0" err="1"/>
              <a:t>Manfaat</a:t>
            </a:r>
            <a:r>
              <a:rPr lang="en-US" sz="1456" dirty="0"/>
              <a:t> </a:t>
            </a:r>
            <a:r>
              <a:rPr lang="en-US" sz="1456" dirty="0" err="1"/>
              <a:t>pijat</a:t>
            </a:r>
            <a:r>
              <a:rPr lang="en-US" sz="1456" dirty="0"/>
              <a:t> perineum di </a:t>
            </a:r>
            <a:r>
              <a:rPr lang="en-US" sz="1456" dirty="0" err="1"/>
              <a:t>antaranya</a:t>
            </a:r>
            <a:r>
              <a:rPr lang="en-US" sz="1456" dirty="0"/>
              <a:t>:</a:t>
            </a:r>
          </a:p>
          <a:p>
            <a:pPr marL="278786" indent="-278786" defTabSz="743426" fontAlgn="t">
              <a:buFont typeface="Arial" panose="020B0604020202020204" pitchFamily="34" charset="0"/>
              <a:buAutoNum type="arabicPeriod"/>
              <a:defRPr/>
            </a:pPr>
            <a:r>
              <a:rPr lang="en-US" sz="1456" dirty="0" err="1"/>
              <a:t>Mencegah</a:t>
            </a:r>
            <a:r>
              <a:rPr lang="en-US" sz="1456" dirty="0"/>
              <a:t> </a:t>
            </a:r>
            <a:r>
              <a:rPr lang="en-US" sz="1456" dirty="0" err="1"/>
              <a:t>robekan</a:t>
            </a:r>
            <a:r>
              <a:rPr lang="en-US" sz="1456" dirty="0"/>
              <a:t> </a:t>
            </a:r>
            <a:r>
              <a:rPr lang="en-US" sz="1456" dirty="0" err="1"/>
              <a:t>jalan</a:t>
            </a:r>
            <a:r>
              <a:rPr lang="en-US" sz="1456" dirty="0"/>
              <a:t> </a:t>
            </a:r>
            <a:r>
              <a:rPr lang="en-US" sz="1456" dirty="0" err="1"/>
              <a:t>lahir</a:t>
            </a:r>
            <a:r>
              <a:rPr lang="en-US" sz="1456" dirty="0"/>
              <a:t> </a:t>
            </a:r>
            <a:r>
              <a:rPr lang="en-US" sz="1456" dirty="0" err="1"/>
              <a:t>atau</a:t>
            </a:r>
            <a:r>
              <a:rPr lang="en-US" sz="1456" dirty="0"/>
              <a:t> </a:t>
            </a:r>
            <a:r>
              <a:rPr lang="en-US" sz="1456" dirty="0" err="1"/>
              <a:t>ruptur</a:t>
            </a:r>
            <a:r>
              <a:rPr lang="en-US" sz="1456" dirty="0"/>
              <a:t> perineum</a:t>
            </a:r>
          </a:p>
          <a:p>
            <a:pPr marL="278786" indent="-278786" defTabSz="743426" fontAlgn="t">
              <a:buFont typeface="Arial" panose="020B0604020202020204" pitchFamily="34" charset="0"/>
              <a:buAutoNum type="arabicPeriod"/>
              <a:defRPr/>
            </a:pPr>
            <a:r>
              <a:rPr lang="en-US" sz="1456" dirty="0" err="1"/>
              <a:t>Melatih</a:t>
            </a:r>
            <a:r>
              <a:rPr lang="en-US" sz="1456" dirty="0"/>
              <a:t> </a:t>
            </a:r>
            <a:r>
              <a:rPr lang="en-US" sz="1456" dirty="0" err="1"/>
              <a:t>pernapasan</a:t>
            </a:r>
            <a:r>
              <a:rPr lang="en-US" sz="1456" dirty="0"/>
              <a:t> </a:t>
            </a:r>
            <a:r>
              <a:rPr lang="en-US" sz="1456" dirty="0" err="1"/>
              <a:t>saat</a:t>
            </a:r>
            <a:r>
              <a:rPr lang="en-US" sz="1456" dirty="0"/>
              <a:t> </a:t>
            </a:r>
            <a:r>
              <a:rPr lang="en-US" sz="1456" dirty="0" err="1"/>
              <a:t>otot</a:t>
            </a:r>
            <a:r>
              <a:rPr lang="en-US" sz="1456" dirty="0"/>
              <a:t> perineum </a:t>
            </a:r>
            <a:r>
              <a:rPr lang="en-US" sz="1456" dirty="0" err="1"/>
              <a:t>meregang</a:t>
            </a:r>
            <a:r>
              <a:rPr lang="en-US" sz="1456" dirty="0"/>
              <a:t> </a:t>
            </a:r>
            <a:r>
              <a:rPr lang="en-US" sz="1456" dirty="0" err="1"/>
              <a:t>dan</a:t>
            </a:r>
            <a:r>
              <a:rPr lang="en-US" sz="1456" dirty="0"/>
              <a:t> </a:t>
            </a:r>
            <a:r>
              <a:rPr lang="en-US" sz="1456" dirty="0" err="1"/>
              <a:t>menimbulkan</a:t>
            </a:r>
            <a:r>
              <a:rPr lang="en-US" sz="1456" dirty="0"/>
              <a:t> rasa </a:t>
            </a:r>
            <a:r>
              <a:rPr lang="en-US" sz="1456" dirty="0" err="1"/>
              <a:t>sakit</a:t>
            </a:r>
            <a:endParaRPr lang="en-US" sz="1456" dirty="0"/>
          </a:p>
          <a:p>
            <a:pPr marL="278786" indent="-278786" defTabSz="743426" fontAlgn="t">
              <a:buFont typeface="Arial" panose="020B0604020202020204" pitchFamily="34" charset="0"/>
              <a:buAutoNum type="arabicPeriod"/>
              <a:defRPr/>
            </a:pPr>
            <a:r>
              <a:rPr lang="en-US" sz="1456" dirty="0" err="1"/>
              <a:t>Membuat</a:t>
            </a:r>
            <a:r>
              <a:rPr lang="en-US" sz="1456" dirty="0"/>
              <a:t> proses </a:t>
            </a:r>
            <a:r>
              <a:rPr lang="en-US" sz="1456" dirty="0" err="1"/>
              <a:t>pemulihan</a:t>
            </a:r>
            <a:r>
              <a:rPr lang="en-US" sz="1456" dirty="0"/>
              <a:t> </a:t>
            </a:r>
            <a:r>
              <a:rPr lang="en-US" sz="1456" dirty="0" err="1"/>
              <a:t>pasca-persalinan</a:t>
            </a:r>
            <a:r>
              <a:rPr lang="en-US" sz="1456" dirty="0"/>
              <a:t> </a:t>
            </a:r>
            <a:r>
              <a:rPr lang="en-US" sz="1456" dirty="0" err="1"/>
              <a:t>menjadi</a:t>
            </a:r>
            <a:r>
              <a:rPr lang="en-US" sz="1456" dirty="0"/>
              <a:t> </a:t>
            </a:r>
            <a:r>
              <a:rPr lang="en-US" sz="1456" dirty="0" err="1"/>
              <a:t>lebih</a:t>
            </a:r>
            <a:r>
              <a:rPr lang="en-US" sz="1456" dirty="0"/>
              <a:t> </a:t>
            </a:r>
            <a:r>
              <a:rPr lang="en-US" sz="1456" dirty="0" err="1"/>
              <a:t>cepat</a:t>
            </a:r>
            <a:endParaRPr lang="en-US" sz="1456" dirty="0"/>
          </a:p>
          <a:p>
            <a:pPr marL="278786" indent="-278786" defTabSz="743426" fontAlgn="t">
              <a:buFont typeface="Arial" panose="020B0604020202020204" pitchFamily="34" charset="0"/>
              <a:buAutoNum type="arabicPeriod"/>
              <a:defRPr/>
            </a:pPr>
            <a:r>
              <a:rPr lang="en-US" sz="1456" dirty="0" err="1"/>
              <a:t>Membuat</a:t>
            </a:r>
            <a:r>
              <a:rPr lang="en-US" sz="1456" dirty="0"/>
              <a:t> </a:t>
            </a:r>
            <a:r>
              <a:rPr lang="en-US" sz="1456" dirty="0" err="1"/>
              <a:t>jalan</a:t>
            </a:r>
            <a:r>
              <a:rPr lang="en-US" sz="1456" dirty="0"/>
              <a:t> </a:t>
            </a:r>
            <a:r>
              <a:rPr lang="en-US" sz="1456" dirty="0" err="1"/>
              <a:t>lahir</a:t>
            </a:r>
            <a:r>
              <a:rPr lang="en-US" sz="1456" dirty="0"/>
              <a:t> </a:t>
            </a:r>
            <a:r>
              <a:rPr lang="en-US" sz="1456" dirty="0" err="1"/>
              <a:t>lebih</a:t>
            </a:r>
            <a:r>
              <a:rPr lang="en-US" sz="1456" dirty="0"/>
              <a:t> </a:t>
            </a:r>
            <a:r>
              <a:rPr lang="en-US" sz="1456" dirty="0" err="1"/>
              <a:t>fleksibel</a:t>
            </a:r>
            <a:r>
              <a:rPr lang="en-US" sz="1456" dirty="0"/>
              <a:t> </a:t>
            </a:r>
            <a:r>
              <a:rPr lang="en-US" sz="1456" dirty="0" err="1"/>
              <a:t>saat</a:t>
            </a:r>
            <a:r>
              <a:rPr lang="en-US" sz="1456" dirty="0"/>
              <a:t> </a:t>
            </a:r>
            <a:r>
              <a:rPr lang="en-US" sz="1456" dirty="0" err="1"/>
              <a:t>persalinan</a:t>
            </a:r>
            <a:r>
              <a:rPr lang="en-US" sz="1456" dirty="0"/>
              <a:t> normal</a:t>
            </a:r>
          </a:p>
          <a:p>
            <a:pPr marL="278786" indent="-278786" defTabSz="743426" fontAlgn="t">
              <a:buFont typeface="Arial" panose="020B0604020202020204" pitchFamily="34" charset="0"/>
              <a:buAutoNum type="arabicPeriod"/>
              <a:defRPr/>
            </a:pPr>
            <a:r>
              <a:rPr lang="en-US" sz="1456" dirty="0" err="1"/>
              <a:t>Melatih</a:t>
            </a:r>
            <a:r>
              <a:rPr lang="en-US" sz="1456" dirty="0"/>
              <a:t> </a:t>
            </a:r>
            <a:r>
              <a:rPr lang="en-US" sz="1456" dirty="0" err="1"/>
              <a:t>pikiran</a:t>
            </a:r>
            <a:r>
              <a:rPr lang="en-US" sz="1456" dirty="0"/>
              <a:t> </a:t>
            </a:r>
            <a:r>
              <a:rPr lang="en-US" sz="1456" dirty="0" err="1"/>
              <a:t>dan</a:t>
            </a:r>
            <a:r>
              <a:rPr lang="en-US" sz="1456" dirty="0"/>
              <a:t> </a:t>
            </a:r>
            <a:r>
              <a:rPr lang="en-US" sz="1456" dirty="0" err="1"/>
              <a:t>tubuh</a:t>
            </a:r>
            <a:r>
              <a:rPr lang="en-US" sz="1456" dirty="0"/>
              <a:t> </a:t>
            </a:r>
            <a:r>
              <a:rPr lang="en-US" sz="1456" dirty="0" err="1"/>
              <a:t>rileks</a:t>
            </a:r>
            <a:r>
              <a:rPr lang="en-US" sz="1456" dirty="0"/>
              <a:t> </a:t>
            </a:r>
            <a:r>
              <a:rPr lang="en-US" sz="1456" dirty="0" err="1"/>
              <a:t>saat</a:t>
            </a:r>
            <a:r>
              <a:rPr lang="en-US" sz="1456" dirty="0"/>
              <a:t> </a:t>
            </a:r>
            <a:r>
              <a:rPr lang="en-US" sz="1456" dirty="0" err="1"/>
              <a:t>otot</a:t>
            </a:r>
            <a:r>
              <a:rPr lang="en-US" sz="1456" dirty="0"/>
              <a:t> perineum </a:t>
            </a:r>
            <a:r>
              <a:rPr lang="en-US" sz="1456" dirty="0" err="1"/>
              <a:t>meregang</a:t>
            </a:r>
            <a:endParaRPr lang="en-US" sz="1456" dirty="0"/>
          </a:p>
          <a:p>
            <a:pPr marL="0" indent="0" algn="just" defTabSz="743426">
              <a:buNone/>
              <a:defRPr/>
            </a:pPr>
            <a:endParaRPr lang="en-US" sz="1456" dirty="0"/>
          </a:p>
        </p:txBody>
      </p:sp>
      <p:sp>
        <p:nvSpPr>
          <p:cNvPr id="27653" name="Text Placeholder 6">
            <a:extLst>
              <a:ext uri="{FF2B5EF4-FFF2-40B4-BE49-F238E27FC236}">
                <a16:creationId xmlns:a16="http://schemas.microsoft.com/office/drawing/2014/main" id="{30077EC7-296E-4FEF-B1F8-7D96023A2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46599" y="577610"/>
            <a:ext cx="3146402" cy="480102"/>
          </a:xfrm>
        </p:spPr>
        <p:txBody>
          <a:bodyPr/>
          <a:lstStyle/>
          <a:p>
            <a:r>
              <a:rPr lang="en-US" altLang="en-US" dirty="0"/>
              <a:t>Perineum Massage</a:t>
            </a:r>
          </a:p>
        </p:txBody>
      </p:sp>
      <p:pic>
        <p:nvPicPr>
          <p:cNvPr id="27654" name="Content Placeholder 7">
            <a:extLst>
              <a:ext uri="{FF2B5EF4-FFF2-40B4-BE49-F238E27FC236}">
                <a16:creationId xmlns:a16="http://schemas.microsoft.com/office/drawing/2014/main" id="{766AD842-9CDE-44B1-85FC-0ADF6960F37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0554" y="1844824"/>
            <a:ext cx="4315035" cy="3813446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25E81-D298-4C20-A188-EAE0B858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AFB50-3F9A-40C0-A96A-12FA9E45BCEA}" type="datetime1">
              <a:rPr lang="en-US" smtClean="0"/>
              <a:t>5/8/2024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1F0BBB-AB10-416C-8238-04966EA11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 dirty="0"/>
              <a:t>SEKOLAH EMAK (LKP IBU SEJATI INDONESIA)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82E542-E895-4580-9A9F-628C4523A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8</a:t>
            </a:fld>
            <a:endParaRPr lang="en-ID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Placeholder 4">
            <a:extLst>
              <a:ext uri="{FF2B5EF4-FFF2-40B4-BE49-F238E27FC236}">
                <a16:creationId xmlns:a16="http://schemas.microsoft.com/office/drawing/2014/main" id="{366E164A-5E3D-4D34-AFE7-F5C6DE792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764" y="603812"/>
            <a:ext cx="3382776" cy="480102"/>
          </a:xfrm>
          <a:solidFill>
            <a:srgbClr val="FF0000"/>
          </a:solidFill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MASSAGE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16FE1-B753-4205-A95C-AA6BF7F66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507" y="1556792"/>
            <a:ext cx="3605493" cy="3472199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0" indent="0" algn="just" defTabSz="743426">
              <a:buNone/>
              <a:defRPr/>
            </a:pPr>
            <a:r>
              <a:rPr lang="en-US" dirty="0"/>
              <a:t>Massage effleurage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massage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telapak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yang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lembut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sirkular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berulang</a:t>
            </a:r>
            <a:r>
              <a:rPr lang="en-US" dirty="0"/>
              <a:t> (Reeder, et al., 2012)</a:t>
            </a:r>
          </a:p>
        </p:txBody>
      </p:sp>
      <p:sp>
        <p:nvSpPr>
          <p:cNvPr id="28677" name="Text Placeholder 6">
            <a:extLst>
              <a:ext uri="{FF2B5EF4-FFF2-40B4-BE49-F238E27FC236}">
                <a16:creationId xmlns:a16="http://schemas.microsoft.com/office/drawing/2014/main" id="{D518063D-630A-4154-9A2B-9BB7A43D6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39952" y="603812"/>
            <a:ext cx="3146402" cy="480102"/>
          </a:xfrm>
        </p:spPr>
        <p:txBody>
          <a:bodyPr/>
          <a:lstStyle/>
          <a:p>
            <a:r>
              <a:rPr lang="en-US" altLang="en-US"/>
              <a:t>Massage Eufflerage</a:t>
            </a:r>
          </a:p>
        </p:txBody>
      </p:sp>
      <p:pic>
        <p:nvPicPr>
          <p:cNvPr id="28678" name="Content Placeholder 2">
            <a:extLst>
              <a:ext uri="{FF2B5EF4-FFF2-40B4-BE49-F238E27FC236}">
                <a16:creationId xmlns:a16="http://schemas.microsoft.com/office/drawing/2014/main" id="{AF7BA936-C0DE-4802-912F-E8965FF07A7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508738"/>
            <a:ext cx="4036291" cy="3232401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3BB5BA-A69C-42CC-8982-D262D753E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FEB8-F51F-4343-8458-8E6AB7772B9F}" type="datetime1">
              <a:rPr lang="en-US" smtClean="0"/>
              <a:t>5/8/2024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42918-6901-4C7E-ABC4-EB903C5A7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9</a:t>
            </a:fld>
            <a:endParaRPr lang="en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Placeholder 4">
            <a:extLst>
              <a:ext uri="{FF2B5EF4-FFF2-40B4-BE49-F238E27FC236}">
                <a16:creationId xmlns:a16="http://schemas.microsoft.com/office/drawing/2014/main" id="{338B22E6-E4C4-47B5-B385-81AC5D1E5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620688"/>
            <a:ext cx="3382776" cy="365125"/>
          </a:xfrm>
          <a:solidFill>
            <a:srgbClr val="FF0000"/>
          </a:solidFill>
        </p:spPr>
        <p:txBody>
          <a:bodyPr>
            <a:normAutofit fontScale="85000" lnSpcReduction="20000"/>
          </a:bodyPr>
          <a:lstStyle/>
          <a:p>
            <a:r>
              <a:rPr lang="en-US" altLang="en-US" dirty="0">
                <a:solidFill>
                  <a:schemeClr val="bg1"/>
                </a:solidFill>
              </a:rPr>
              <a:t>HIPNOTERAPI KEHAMILAN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665CC-1348-4D48-92EB-7F3370DDD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727" y="1399511"/>
            <a:ext cx="3277721" cy="4058977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0" indent="0" algn="just" defTabSz="743426">
              <a:buNone/>
              <a:defRPr/>
            </a:pPr>
            <a:r>
              <a:rPr lang="en-US" sz="2000" dirty="0" err="1"/>
              <a:t>Hipnoterapi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penyembuhan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hipnotis</a:t>
            </a:r>
            <a:r>
              <a:rPr lang="en-US" sz="2000" dirty="0"/>
              <a:t>. </a:t>
            </a:r>
            <a:r>
              <a:rPr lang="en-US" sz="2000" dirty="0" err="1"/>
              <a:t>Hipnoterapi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cabang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</a:t>
            </a:r>
            <a:r>
              <a:rPr lang="en-US" sz="2000" dirty="0" err="1"/>
              <a:t>psikologis</a:t>
            </a:r>
            <a:r>
              <a:rPr lang="en-US" sz="2000" dirty="0"/>
              <a:t> yang </a:t>
            </a:r>
            <a:r>
              <a:rPr lang="en-US" sz="2000" dirty="0" err="1"/>
              <a:t>mempelajari</a:t>
            </a:r>
            <a:r>
              <a:rPr lang="en-US" sz="2000" dirty="0"/>
              <a:t> </a:t>
            </a:r>
            <a:r>
              <a:rPr lang="en-US" sz="2000" dirty="0" err="1"/>
              <a:t>manfaat</a:t>
            </a:r>
            <a:r>
              <a:rPr lang="en-US" sz="2000" dirty="0"/>
              <a:t> </a:t>
            </a:r>
            <a:r>
              <a:rPr lang="en-US" sz="2000" dirty="0" err="1"/>
              <a:t>sugesti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mengatasi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 </a:t>
            </a:r>
            <a:r>
              <a:rPr lang="en-US" sz="2000" dirty="0" err="1"/>
              <a:t>pikiran</a:t>
            </a:r>
            <a:r>
              <a:rPr lang="en-US" sz="2000" dirty="0"/>
              <a:t>, </a:t>
            </a:r>
            <a:r>
              <a:rPr lang="en-US" sz="2000" dirty="0" err="1"/>
              <a:t>perasaan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perilaku</a:t>
            </a:r>
            <a:r>
              <a:rPr lang="en-US" sz="2000" dirty="0"/>
              <a:t>,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sugesti</a:t>
            </a:r>
            <a:r>
              <a:rPr lang="en-US" sz="2000" dirty="0"/>
              <a:t> </a:t>
            </a:r>
            <a:r>
              <a:rPr lang="en-US" sz="2000" dirty="0" err="1"/>
              <a:t>positif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pikiran</a:t>
            </a:r>
            <a:r>
              <a:rPr lang="en-US" sz="2000" dirty="0"/>
              <a:t> </a:t>
            </a:r>
            <a:r>
              <a:rPr lang="en-US" sz="2000" dirty="0" err="1"/>
              <a:t>bawah</a:t>
            </a:r>
            <a:r>
              <a:rPr lang="en-US" sz="2000" dirty="0"/>
              <a:t> </a:t>
            </a:r>
            <a:r>
              <a:rPr lang="en-US" sz="2000" dirty="0" err="1"/>
              <a:t>sadar</a:t>
            </a:r>
            <a:r>
              <a:rPr lang="en-US" sz="2000" dirty="0"/>
              <a:t>. </a:t>
            </a:r>
          </a:p>
        </p:txBody>
      </p:sp>
      <p:pic>
        <p:nvPicPr>
          <p:cNvPr id="29701" name="Content Placeholder 7">
            <a:extLst>
              <a:ext uri="{FF2B5EF4-FFF2-40B4-BE49-F238E27FC236}">
                <a16:creationId xmlns:a16="http://schemas.microsoft.com/office/drawing/2014/main" id="{8AE61E15-B60A-4FE0-B5D9-E37C73BD05F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0107" y="1399511"/>
            <a:ext cx="3509893" cy="3496361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5956E-7AD8-4AC6-A084-FC52C0A3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923B-FB24-450A-A385-7FDEDB7DA2BD}" type="datetime1">
              <a:rPr lang="en-US" smtClean="0"/>
              <a:t>5/8/2024</a:t>
            </a:fld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9860BA1-542F-4FB7-976C-D3A6ED5E5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10</a:t>
            </a:fld>
            <a:endParaRPr lang="en-ID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18065B-C908-4EF0-8394-32B928C0F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145" y="3429000"/>
            <a:ext cx="6489257" cy="802622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defTabSz="743426">
              <a:defRPr/>
            </a:pPr>
            <a:r>
              <a:rPr lang="en-US" dirty="0"/>
              <a:t>PIJAT INDUKSI/KONTRAKSI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9D6F97-AAC4-43AA-9FFF-E75FFB3CE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626AF-B464-4457-AE52-47C8CEEED702}" type="datetime1">
              <a:rPr lang="en-US" smtClean="0"/>
              <a:t>5/8/2024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3870FA-01A0-40E1-93BD-3FB6CD5AD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11</a:t>
            </a:fld>
            <a:endParaRPr lang="en-ID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Placeholder 4">
            <a:extLst>
              <a:ext uri="{FF2B5EF4-FFF2-40B4-BE49-F238E27FC236}">
                <a16:creationId xmlns:a16="http://schemas.microsoft.com/office/drawing/2014/main" id="{70755C1D-7C55-4178-BA6F-09AC6AA60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576" y="473583"/>
            <a:ext cx="3382776" cy="480102"/>
          </a:xfrm>
          <a:solidFill>
            <a:srgbClr val="FF0000"/>
          </a:solidFill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PIJAT INDUKSI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AAA8F-288A-499A-8B50-12A3BE815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1374" y="1196752"/>
            <a:ext cx="3735761" cy="4689489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0" indent="0" algn="just" defTabSz="743426">
              <a:buNone/>
              <a:defRPr/>
            </a:pPr>
            <a:r>
              <a:rPr lang="en-US" sz="1800" dirty="0" err="1"/>
              <a:t>Akupresur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akupuntur</a:t>
            </a:r>
            <a:r>
              <a:rPr lang="en-US" sz="1800" dirty="0"/>
              <a:t> </a:t>
            </a:r>
            <a:r>
              <a:rPr lang="en-US" sz="1800" dirty="0" err="1"/>
              <a:t>tanpa</a:t>
            </a:r>
            <a:r>
              <a:rPr lang="en-US" sz="1800" dirty="0"/>
              <a:t> </a:t>
            </a:r>
            <a:r>
              <a:rPr lang="en-US" sz="1800" dirty="0" err="1"/>
              <a:t>jarum</a:t>
            </a:r>
            <a:r>
              <a:rPr lang="en-US" sz="1800" dirty="0"/>
              <a:t> yang </a:t>
            </a:r>
            <a:r>
              <a:rPr lang="en-US" sz="1800" dirty="0" err="1"/>
              <a:t>berasal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pengobatan</a:t>
            </a:r>
            <a:r>
              <a:rPr lang="en-US" sz="1800" dirty="0"/>
              <a:t> </a:t>
            </a:r>
            <a:r>
              <a:rPr lang="en-US" sz="1800" dirty="0" err="1"/>
              <a:t>tradisional</a:t>
            </a:r>
            <a:r>
              <a:rPr lang="en-US" sz="1800" dirty="0"/>
              <a:t> China.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akupresur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tangan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memijat</a:t>
            </a:r>
            <a:r>
              <a:rPr lang="en-US" sz="1800" dirty="0"/>
              <a:t> </a:t>
            </a:r>
            <a:r>
              <a:rPr lang="en-US" sz="1800" dirty="0" err="1"/>
              <a:t>bagian-bagian</a:t>
            </a:r>
            <a:r>
              <a:rPr lang="en-US" sz="1800" dirty="0"/>
              <a:t> </a:t>
            </a:r>
            <a:r>
              <a:rPr lang="en-US" sz="1800" dirty="0" err="1"/>
              <a:t>tubuh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titik-titik</a:t>
            </a:r>
            <a:r>
              <a:rPr lang="en-US" sz="1800" dirty="0"/>
              <a:t> </a:t>
            </a:r>
            <a:r>
              <a:rPr lang="en-US" sz="1800" dirty="0" err="1"/>
              <a:t>akupuntur</a:t>
            </a:r>
            <a:endParaRPr lang="en-US" sz="1800" dirty="0"/>
          </a:p>
          <a:p>
            <a:pPr marL="0" indent="0" algn="just" defTabSz="743426">
              <a:buNone/>
              <a:defRPr/>
            </a:pPr>
            <a:endParaRPr lang="en-US" sz="1800" dirty="0"/>
          </a:p>
          <a:p>
            <a:pPr marL="0" indent="0" algn="just" defTabSz="743426">
              <a:buNone/>
              <a:defRPr/>
            </a:pPr>
            <a:r>
              <a:rPr lang="en-US" sz="1800" dirty="0" err="1"/>
              <a:t>Akupresur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memudahkan</a:t>
            </a:r>
            <a:r>
              <a:rPr lang="en-US" sz="1800" dirty="0"/>
              <a:t> proses </a:t>
            </a:r>
            <a:r>
              <a:rPr lang="en-US" sz="1800" dirty="0" err="1"/>
              <a:t>persalinan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meningkatkan</a:t>
            </a:r>
            <a:r>
              <a:rPr lang="en-US" sz="1800" dirty="0"/>
              <a:t> </a:t>
            </a:r>
            <a:r>
              <a:rPr lang="en-US" sz="1800" dirty="0" err="1"/>
              <a:t>efektivitas</a:t>
            </a:r>
            <a:r>
              <a:rPr lang="en-US" sz="1800" dirty="0"/>
              <a:t> </a:t>
            </a:r>
            <a:r>
              <a:rPr lang="en-US" sz="1800" dirty="0" err="1"/>
              <a:t>kontraksi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uterus. </a:t>
            </a:r>
            <a:r>
              <a:rPr lang="en-US" sz="1800" dirty="0" err="1"/>
              <a:t>Akupresur</a:t>
            </a:r>
            <a:r>
              <a:rPr lang="en-US" sz="1800" dirty="0"/>
              <a:t> </a:t>
            </a:r>
            <a:r>
              <a:rPr lang="en-US" sz="1800" dirty="0" err="1"/>
              <a:t>juga</a:t>
            </a:r>
            <a:r>
              <a:rPr lang="en-US" sz="1800" dirty="0"/>
              <a:t> </a:t>
            </a:r>
            <a:r>
              <a:rPr lang="en-US" sz="1800" dirty="0" err="1"/>
              <a:t>membantu</a:t>
            </a:r>
            <a:r>
              <a:rPr lang="en-US" sz="1800" dirty="0"/>
              <a:t> </a:t>
            </a:r>
            <a:r>
              <a:rPr lang="en-US" sz="1800" dirty="0" err="1"/>
              <a:t>memproduksi</a:t>
            </a:r>
            <a:r>
              <a:rPr lang="en-US" sz="1800" dirty="0"/>
              <a:t> </a:t>
            </a:r>
            <a:r>
              <a:rPr lang="en-US" sz="1800" dirty="0" err="1"/>
              <a:t>hormon</a:t>
            </a:r>
            <a:r>
              <a:rPr lang="en-US" sz="1800" dirty="0"/>
              <a:t> </a:t>
            </a:r>
            <a:r>
              <a:rPr lang="en-US" sz="1800" dirty="0" err="1"/>
              <a:t>endorpine</a:t>
            </a:r>
            <a:r>
              <a:rPr lang="en-US" sz="1800" dirty="0"/>
              <a:t> yang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mengurangi</a:t>
            </a:r>
            <a:r>
              <a:rPr lang="en-US" sz="1800" dirty="0"/>
              <a:t> rasa </a:t>
            </a:r>
            <a:r>
              <a:rPr lang="en-US" sz="1800" dirty="0" err="1"/>
              <a:t>sakit</a:t>
            </a:r>
            <a:r>
              <a:rPr lang="en-US" sz="1800" dirty="0"/>
              <a:t>. </a:t>
            </a:r>
          </a:p>
        </p:txBody>
      </p:sp>
      <p:pic>
        <p:nvPicPr>
          <p:cNvPr id="31749" name="Content Placeholder 7">
            <a:extLst>
              <a:ext uri="{FF2B5EF4-FFF2-40B4-BE49-F238E27FC236}">
                <a16:creationId xmlns:a16="http://schemas.microsoft.com/office/drawing/2014/main" id="{14D188E7-D90A-460C-B9CC-DC9F6139DB4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8452" y="1988840"/>
            <a:ext cx="4368679" cy="3097931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68C1A9-B411-4F14-88E3-4748F293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5A17-D24D-4A07-B0F3-43C388CF53E0}" type="datetime1">
              <a:rPr lang="en-US" smtClean="0"/>
              <a:t>5/8/2024</a:t>
            </a:fld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FBB246-0261-4B7C-9DA7-51A15335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12</a:t>
            </a:fld>
            <a:endParaRPr lang="en-ID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C6CB05-141D-489B-B031-4E92040B0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145" y="3429000"/>
            <a:ext cx="6489257" cy="802622"/>
          </a:xfrm>
          <a:solidFill>
            <a:srgbClr val="FFFF00"/>
          </a:solidFill>
        </p:spPr>
        <p:txBody>
          <a:bodyPr/>
          <a:lstStyle/>
          <a:p>
            <a:pPr defTabSz="743426">
              <a:defRPr/>
            </a:pPr>
            <a:r>
              <a:rPr lang="en-US" dirty="0"/>
              <a:t>PRENATAL YOGA CLASS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D260C-02CB-471F-A4BD-055252933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42342-FE8B-45F1-8853-3B58B53D2BCC}" type="datetime1">
              <a:rPr lang="en-US" smtClean="0"/>
              <a:t>5/8/2024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8CF00-1160-4F59-8F36-7D5E0CFF4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13</a:t>
            </a:fld>
            <a:endParaRPr lang="en-ID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Content Placeholder 3">
            <a:extLst>
              <a:ext uri="{FF2B5EF4-FFF2-40B4-BE49-F238E27FC236}">
                <a16:creationId xmlns:a16="http://schemas.microsoft.com/office/drawing/2014/main" id="{3EF95617-F503-477E-AE95-D85507840C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642" y="2253433"/>
            <a:ext cx="6555441" cy="3208385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495CCD-9790-4E16-8169-9062B8EC5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D950-87DD-481C-B798-EB2DD4013775}" type="datetime1">
              <a:rPr lang="en-US" smtClean="0"/>
              <a:t>5/8/2024</a:t>
            </a:fld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8513F-99AF-4521-AEA8-BCCB2D119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D62FE-CB0E-4EC9-B242-91282370657E}" type="slidenum">
              <a:rPr lang="en-ID" smtClean="0"/>
              <a:t>14</a:t>
            </a:fld>
            <a:endParaRPr lang="en-ID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779096" cy="1084982"/>
          </a:xfrm>
          <a:solidFill>
            <a:srgbClr val="FFFF00"/>
          </a:solidFill>
        </p:spPr>
        <p:txBody>
          <a:bodyPr/>
          <a:lstStyle/>
          <a:p>
            <a:r>
              <a:rPr lang="id-ID" dirty="0"/>
              <a:t>Prenatal Yoga Adalah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186238" cy="311468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en-US" dirty="0"/>
              <a:t>Prenatal yoga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modifikasi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hatha</a:t>
            </a:r>
            <a:r>
              <a:rPr lang="en-US" dirty="0"/>
              <a:t> yoga yang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hamil</a:t>
            </a:r>
            <a:r>
              <a:rPr lang="en-US" dirty="0"/>
              <a:t>. </a:t>
            </a:r>
            <a:endParaRPr lang="id-ID" dirty="0"/>
          </a:p>
          <a:p>
            <a:pPr algn="just"/>
            <a:endParaRPr lang="id-ID" dirty="0"/>
          </a:p>
          <a:p>
            <a:pPr algn="just">
              <a:buNone/>
            </a:pPr>
            <a:r>
              <a:rPr lang="id-ID" dirty="0"/>
              <a:t>  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7752" y="1428736"/>
            <a:ext cx="3786214" cy="466456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id-ID" dirty="0"/>
              <a:t>    </a:t>
            </a:r>
            <a:r>
              <a:rPr lang="en-US" dirty="0" err="1"/>
              <a:t>Tujuan</a:t>
            </a:r>
            <a:r>
              <a:rPr lang="en-US" dirty="0"/>
              <a:t> prenatal yoga </a:t>
            </a:r>
            <a:r>
              <a:rPr lang="en-US" dirty="0" err="1"/>
              <a:t>adalah</a:t>
            </a:r>
            <a:r>
              <a:rPr lang="id-ID" dirty="0"/>
              <a:t> </a:t>
            </a:r>
            <a:r>
              <a:rPr lang="en-US" dirty="0" err="1"/>
              <a:t>mempersiapkan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hamil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, mental </a:t>
            </a:r>
            <a:r>
              <a:rPr lang="en-US" dirty="0" err="1"/>
              <a:t>dan</a:t>
            </a:r>
            <a:r>
              <a:rPr lang="en-US" dirty="0"/>
              <a:t> spiritual </a:t>
            </a:r>
            <a:r>
              <a:rPr lang="en-US" dirty="0" err="1"/>
              <a:t>untuk</a:t>
            </a:r>
            <a:r>
              <a:rPr lang="id-ID" dirty="0"/>
              <a:t>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persalinan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persiapan</a:t>
            </a:r>
            <a:r>
              <a:rPr lang="en-US" dirty="0"/>
              <a:t> yang </a:t>
            </a:r>
            <a:r>
              <a:rPr lang="en-US" dirty="0" err="1"/>
              <a:t>matang</a:t>
            </a:r>
            <a:r>
              <a:rPr lang="en-US" dirty="0"/>
              <a:t>, </a:t>
            </a:r>
            <a:r>
              <a:rPr lang="en-US" dirty="0" err="1"/>
              <a:t>kepercayaan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tumbuh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persalinan</a:t>
            </a:r>
            <a:r>
              <a:rPr lang="en-US" dirty="0"/>
              <a:t>  (</a:t>
            </a:r>
            <a:r>
              <a:rPr lang="en-US" dirty="0" err="1"/>
              <a:t>pratignyo</a:t>
            </a:r>
            <a:r>
              <a:rPr lang="en-US" dirty="0"/>
              <a:t> T, 2014)</a:t>
            </a:r>
            <a:endParaRPr lang="id-ID" dirty="0"/>
          </a:p>
          <a:p>
            <a:pPr algn="just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01872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31836"/>
            <a:ext cx="6779096" cy="68580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d-ID" dirty="0"/>
              <a:t>Manfaat Yoga dalam kehamilan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3568" y="1616071"/>
            <a:ext cx="7358114" cy="3625857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id-ID" dirty="0"/>
              <a:t>Membangun kekuatan tubuh</a:t>
            </a:r>
          </a:p>
          <a:p>
            <a:pPr marL="514350" indent="-514350" algn="just">
              <a:buAutoNum type="arabicPeriod"/>
            </a:pPr>
            <a:r>
              <a:rPr lang="id-ID" dirty="0"/>
              <a:t>Mengurangi keluhan fisik </a:t>
            </a:r>
          </a:p>
          <a:p>
            <a:pPr marL="514350" indent="-514350" algn="just">
              <a:buAutoNum type="arabicPeriod"/>
            </a:pPr>
            <a:r>
              <a:rPr lang="id-ID" dirty="0"/>
              <a:t>Mengurangi gejala psikis, seperti cemas, stress dan depresi.</a:t>
            </a:r>
          </a:p>
          <a:p>
            <a:pPr marL="514350" indent="-514350" algn="just">
              <a:buAutoNum type="arabicPeriod"/>
            </a:pPr>
            <a:r>
              <a:rPr lang="id-ID" dirty="0"/>
              <a:t>Mendukung persalinan normal</a:t>
            </a:r>
          </a:p>
          <a:p>
            <a:pPr marL="514350" indent="-514350" algn="just">
              <a:buAutoNum type="arabicPeriod"/>
            </a:pPr>
            <a:r>
              <a:rPr lang="id-ID" dirty="0"/>
              <a:t>Mempercepat pemulihan pasca lahiran</a:t>
            </a:r>
          </a:p>
          <a:p>
            <a:pPr marL="514350" indent="-514350" algn="just">
              <a:buAutoNum type="arabicPeriod"/>
            </a:pPr>
            <a:r>
              <a:rPr lang="id-ID" dirty="0"/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val="3180996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759150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27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635080" cy="108498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Tips </a:t>
            </a:r>
            <a:r>
              <a:rPr lang="en-US" dirty="0" err="1"/>
              <a:t>aman</a:t>
            </a:r>
            <a:r>
              <a:rPr lang="en-US" dirty="0"/>
              <a:t> </a:t>
            </a:r>
            <a:r>
              <a:rPr lang="en-US" dirty="0" err="1"/>
              <a:t>melakukan</a:t>
            </a:r>
            <a:br>
              <a:rPr lang="en-US" dirty="0"/>
            </a:br>
            <a:r>
              <a:rPr lang="en-US" dirty="0"/>
              <a:t> prenatal yoga: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925144"/>
          </a:xfrm>
        </p:spPr>
        <p:txBody>
          <a:bodyPr>
            <a:normAutofit/>
          </a:bodyPr>
          <a:lstStyle/>
          <a:p>
            <a:r>
              <a:rPr lang="en-US" sz="1600" dirty="0" err="1"/>
              <a:t>Konsultasi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Dokter</a:t>
            </a:r>
            <a:r>
              <a:rPr lang="en-US" sz="1600" dirty="0"/>
              <a:t>/ </a:t>
            </a:r>
            <a:r>
              <a:rPr lang="en-US" sz="1600" dirty="0" err="1"/>
              <a:t>Bidan</a:t>
            </a:r>
            <a:endParaRPr lang="en-US" sz="1600" dirty="0"/>
          </a:p>
          <a:p>
            <a:r>
              <a:rPr lang="en-US" sz="1600" dirty="0" err="1"/>
              <a:t>Jangan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gerakan</a:t>
            </a:r>
            <a:r>
              <a:rPr lang="en-US" sz="1600" dirty="0"/>
              <a:t> yoga yang </a:t>
            </a:r>
            <a:r>
              <a:rPr lang="en-US" sz="1600" dirty="0" err="1"/>
              <a:t>dilarang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ibu</a:t>
            </a:r>
            <a:r>
              <a:rPr lang="en-US" sz="1600" dirty="0"/>
              <a:t> </a:t>
            </a:r>
            <a:r>
              <a:rPr lang="en-US" sz="1600" dirty="0" err="1"/>
              <a:t>hamil</a:t>
            </a:r>
            <a:endParaRPr lang="en-US" sz="1600" dirty="0"/>
          </a:p>
          <a:p>
            <a:r>
              <a:rPr lang="en-US" sz="1600" dirty="0" err="1"/>
              <a:t>Istirahat</a:t>
            </a:r>
            <a:r>
              <a:rPr lang="en-US" sz="1600" dirty="0"/>
              <a:t> yang </a:t>
            </a:r>
            <a:r>
              <a:rPr lang="en-US" sz="1600" dirty="0" err="1"/>
              <a:t>cukup</a:t>
            </a:r>
            <a:endParaRPr lang="en-US" sz="1600" dirty="0"/>
          </a:p>
          <a:p>
            <a:r>
              <a:rPr lang="en-US" sz="1600" dirty="0" err="1"/>
              <a:t>Perbanyak</a:t>
            </a:r>
            <a:r>
              <a:rPr lang="en-US" sz="1600" dirty="0"/>
              <a:t> </a:t>
            </a:r>
            <a:r>
              <a:rPr lang="en-US" sz="1600" dirty="0" err="1"/>
              <a:t>minum</a:t>
            </a:r>
            <a:r>
              <a:rPr lang="en-US" sz="1600" dirty="0"/>
              <a:t> air </a:t>
            </a:r>
            <a:r>
              <a:rPr lang="en-US" sz="1600" dirty="0" err="1"/>
              <a:t>putih</a:t>
            </a:r>
            <a:endParaRPr lang="en-US" sz="1600" dirty="0"/>
          </a:p>
          <a:p>
            <a:r>
              <a:rPr lang="en-US" sz="1600" dirty="0" err="1"/>
              <a:t>Terapkan</a:t>
            </a:r>
            <a:r>
              <a:rPr lang="en-US" sz="1600" dirty="0"/>
              <a:t> </a:t>
            </a:r>
            <a:r>
              <a:rPr lang="en-US" sz="1600" dirty="0" err="1"/>
              <a:t>pola</a:t>
            </a:r>
            <a:r>
              <a:rPr lang="en-US" sz="1600" dirty="0"/>
              <a:t> diet yang </a:t>
            </a:r>
            <a:r>
              <a:rPr lang="en-US" sz="1600" dirty="0" err="1"/>
              <a:t>sehat</a:t>
            </a:r>
            <a:endParaRPr lang="en-US" sz="1600" dirty="0"/>
          </a:p>
          <a:p>
            <a:r>
              <a:rPr lang="en-US" sz="1600" dirty="0" err="1"/>
              <a:t>Lakukan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kondisi</a:t>
            </a:r>
            <a:r>
              <a:rPr lang="en-US" sz="1600" dirty="0"/>
              <a:t> </a:t>
            </a:r>
            <a:r>
              <a:rPr lang="en-US" sz="1600" dirty="0" err="1"/>
              <a:t>perut</a:t>
            </a:r>
            <a:r>
              <a:rPr lang="en-US" sz="1600" dirty="0"/>
              <a:t> </a:t>
            </a:r>
            <a:r>
              <a:rPr lang="en-US" sz="1600" dirty="0" err="1"/>
              <a:t>terisi</a:t>
            </a:r>
            <a:r>
              <a:rPr lang="en-US" sz="1600" dirty="0"/>
              <a:t>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bukan</a:t>
            </a:r>
            <a:r>
              <a:rPr lang="en-US" sz="1600" dirty="0"/>
              <a:t> </a:t>
            </a:r>
            <a:r>
              <a:rPr lang="en-US" sz="1600" dirty="0" err="1"/>
              <a:t>sesaat</a:t>
            </a:r>
            <a:r>
              <a:rPr lang="en-US" sz="1600" dirty="0"/>
              <a:t> </a:t>
            </a:r>
            <a:r>
              <a:rPr lang="en-US" sz="1600" dirty="0" err="1"/>
              <a:t>sehabis</a:t>
            </a:r>
            <a:r>
              <a:rPr lang="en-US" sz="1600" dirty="0"/>
              <a:t> </a:t>
            </a:r>
            <a:r>
              <a:rPr lang="en-US" sz="1600" dirty="0" err="1"/>
              <a:t>makan</a:t>
            </a:r>
            <a:endParaRPr lang="en-US" sz="1600" dirty="0"/>
          </a:p>
          <a:p>
            <a:r>
              <a:rPr lang="en-US" sz="1600" dirty="0" err="1"/>
              <a:t>Rilekskan</a:t>
            </a:r>
            <a:r>
              <a:rPr lang="en-US" sz="1600" dirty="0"/>
              <a:t> </a:t>
            </a:r>
            <a:r>
              <a:rPr lang="en-US" sz="1600" dirty="0" err="1"/>
              <a:t>pikiran</a:t>
            </a:r>
            <a:r>
              <a:rPr lang="en-US" sz="1600" dirty="0"/>
              <a:t> </a:t>
            </a:r>
          </a:p>
          <a:p>
            <a:r>
              <a:rPr lang="en-US" sz="1600" dirty="0" err="1"/>
              <a:t>Pastikan</a:t>
            </a:r>
            <a:r>
              <a:rPr lang="en-US" sz="1600" dirty="0"/>
              <a:t> </a:t>
            </a:r>
            <a:r>
              <a:rPr lang="en-US" sz="1600" dirty="0" err="1"/>
              <a:t>kelas</a:t>
            </a:r>
            <a:r>
              <a:rPr lang="en-US" sz="1600" dirty="0"/>
              <a:t> yoga yang </a:t>
            </a:r>
            <a:r>
              <a:rPr lang="en-US" sz="1600" dirty="0" err="1"/>
              <a:t>diikuti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prenatal yoga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instruktur</a:t>
            </a:r>
            <a:r>
              <a:rPr lang="en-US" sz="1600" dirty="0"/>
              <a:t> </a:t>
            </a:r>
            <a:r>
              <a:rPr lang="en-US" sz="1600" dirty="0" err="1"/>
              <a:t>bersertifikat</a:t>
            </a:r>
            <a:endParaRPr lang="en-US" sz="1600" dirty="0"/>
          </a:p>
          <a:p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yoga </a:t>
            </a:r>
            <a:r>
              <a:rPr lang="en-US" sz="1600" dirty="0" err="1"/>
              <a:t>hamil</a:t>
            </a:r>
            <a:r>
              <a:rPr lang="en-US" sz="1600" dirty="0"/>
              <a:t> di </a:t>
            </a:r>
            <a:r>
              <a:rPr lang="en-US" sz="1600" dirty="0" err="1"/>
              <a:t>rumah</a:t>
            </a:r>
            <a:r>
              <a:rPr lang="en-US" sz="1600" dirty="0"/>
              <a:t>, </a:t>
            </a:r>
            <a:r>
              <a:rPr lang="en-US" sz="1600" dirty="0" err="1"/>
              <a:t>lakukan</a:t>
            </a:r>
            <a:r>
              <a:rPr lang="en-US" sz="1600" dirty="0"/>
              <a:t> </a:t>
            </a:r>
            <a:r>
              <a:rPr lang="en-US" sz="1600" dirty="0" err="1"/>
              <a:t>gerakan-gerakan</a:t>
            </a:r>
            <a:r>
              <a:rPr lang="en-US" sz="1600" dirty="0"/>
              <a:t> yang </a:t>
            </a:r>
            <a:r>
              <a:rPr lang="en-US" sz="1600" dirty="0" err="1"/>
              <a:t>sudah</a:t>
            </a:r>
            <a:r>
              <a:rPr lang="en-US" sz="1600" dirty="0"/>
              <a:t> </a:t>
            </a:r>
            <a:r>
              <a:rPr lang="en-US" sz="1600" dirty="0" err="1"/>
              <a:t>terbukti</a:t>
            </a:r>
            <a:r>
              <a:rPr lang="en-US" sz="1600" dirty="0"/>
              <a:t> </a:t>
            </a:r>
            <a:r>
              <a:rPr lang="en-US" sz="1600" dirty="0" err="1"/>
              <a:t>aman</a:t>
            </a:r>
            <a:endParaRPr lang="en-US" sz="1600" dirty="0"/>
          </a:p>
          <a:p>
            <a:r>
              <a:rPr lang="en-US" sz="1600" dirty="0" err="1"/>
              <a:t>Lakukan</a:t>
            </a:r>
            <a:r>
              <a:rPr lang="en-US" sz="1600" dirty="0"/>
              <a:t> di </a:t>
            </a:r>
            <a:r>
              <a:rPr lang="en-US" sz="1600" dirty="0" err="1"/>
              <a:t>tempat</a:t>
            </a:r>
            <a:r>
              <a:rPr lang="en-US" sz="1600" dirty="0"/>
              <a:t> yang </a:t>
            </a:r>
            <a:r>
              <a:rPr lang="en-US" sz="1600" dirty="0" err="1"/>
              <a:t>tenang</a:t>
            </a:r>
            <a:r>
              <a:rPr lang="en-US" sz="1600" dirty="0"/>
              <a:t> (</a:t>
            </a:r>
            <a:r>
              <a:rPr lang="en-US" sz="1600" dirty="0" err="1"/>
              <a:t>bila</a:t>
            </a:r>
            <a:r>
              <a:rPr lang="en-US" sz="1600" dirty="0"/>
              <a:t> di </a:t>
            </a:r>
            <a:r>
              <a:rPr lang="en-US" sz="1600" dirty="0" err="1"/>
              <a:t>rumah</a:t>
            </a:r>
            <a:r>
              <a:rPr lang="en-US" sz="1600" dirty="0"/>
              <a:t>)</a:t>
            </a:r>
          </a:p>
          <a:p>
            <a:r>
              <a:rPr lang="en-US" sz="1600" dirty="0" err="1"/>
              <a:t>Jangan</a:t>
            </a:r>
            <a:r>
              <a:rPr lang="en-US" sz="1600" dirty="0"/>
              <a:t> </a:t>
            </a:r>
            <a:r>
              <a:rPr lang="en-US" sz="1600" dirty="0" err="1"/>
              <a:t>lakukan</a:t>
            </a:r>
            <a:r>
              <a:rPr lang="en-US" sz="1600" dirty="0"/>
              <a:t> yoga </a:t>
            </a:r>
            <a:r>
              <a:rPr lang="en-US" sz="1600" dirty="0" err="1"/>
              <a:t>hamil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suhu</a:t>
            </a:r>
            <a:r>
              <a:rPr lang="en-US" sz="1600" dirty="0"/>
              <a:t> </a:t>
            </a:r>
            <a:r>
              <a:rPr lang="en-US" sz="1600" dirty="0" err="1"/>
              <a:t>panas</a:t>
            </a:r>
            <a:r>
              <a:rPr lang="en-US" sz="1600" dirty="0"/>
              <a:t> (</a:t>
            </a:r>
            <a:r>
              <a:rPr lang="en-US" sz="1600" i="1" dirty="0"/>
              <a:t>Hot yoga</a:t>
            </a:r>
            <a:r>
              <a:rPr lang="en-US" sz="1600" dirty="0"/>
              <a:t> 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boleh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ibu</a:t>
            </a:r>
            <a:r>
              <a:rPr lang="en-US" sz="1600" dirty="0"/>
              <a:t> </a:t>
            </a:r>
            <a:r>
              <a:rPr lang="en-US" sz="1600" dirty="0" err="1"/>
              <a:t>hamil</a:t>
            </a:r>
            <a:r>
              <a:rPr lang="en-US" sz="1600" dirty="0"/>
              <a:t>)</a:t>
            </a:r>
          </a:p>
          <a:p>
            <a:r>
              <a:rPr lang="en-US" sz="1600" dirty="0" err="1"/>
              <a:t>Lakukan</a:t>
            </a:r>
            <a:r>
              <a:rPr lang="en-US" sz="1600" dirty="0"/>
              <a:t> </a:t>
            </a:r>
            <a:r>
              <a:rPr lang="en-US" sz="1600" dirty="0" err="1"/>
              <a:t>gerakan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hati-hati</a:t>
            </a:r>
            <a:r>
              <a:rPr lang="en-US" sz="1600" dirty="0"/>
              <a:t> agar </a:t>
            </a:r>
            <a:r>
              <a:rPr lang="en-US" sz="1600" dirty="0" err="1"/>
              <a:t>postur</a:t>
            </a:r>
            <a:r>
              <a:rPr lang="en-US" sz="1600" dirty="0"/>
              <a:t> </a:t>
            </a:r>
            <a:r>
              <a:rPr lang="en-US" sz="1600" dirty="0" err="1"/>
              <a:t>Anda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bergerak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yang </a:t>
            </a:r>
            <a:r>
              <a:rPr lang="en-US" sz="1600" dirty="0" err="1"/>
              <a:t>berbahaya</a:t>
            </a:r>
            <a:endParaRPr lang="en-US" sz="1600" dirty="0"/>
          </a:p>
          <a:p>
            <a:r>
              <a:rPr lang="en-US" sz="1600" dirty="0" err="1"/>
              <a:t>Jangan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yoga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berlebihan</a:t>
            </a:r>
            <a:endParaRPr lang="en-US" sz="1600" dirty="0"/>
          </a:p>
          <a:p>
            <a:r>
              <a:rPr lang="en-US" sz="1600" dirty="0" err="1"/>
              <a:t>Berhenti</a:t>
            </a:r>
            <a:r>
              <a:rPr lang="en-US" sz="1600" dirty="0"/>
              <a:t> </a:t>
            </a:r>
            <a:r>
              <a:rPr lang="en-US" sz="1600" dirty="0" err="1"/>
              <a:t>segera</a:t>
            </a:r>
            <a:r>
              <a:rPr lang="en-US" sz="1600" dirty="0"/>
              <a:t> </a:t>
            </a:r>
            <a:r>
              <a:rPr lang="en-US" sz="1600" dirty="0" err="1"/>
              <a:t>apabila</a:t>
            </a:r>
            <a:r>
              <a:rPr lang="en-US" sz="1600" dirty="0"/>
              <a:t> </a:t>
            </a:r>
            <a:r>
              <a:rPr lang="en-US" sz="1600" dirty="0" err="1"/>
              <a:t>Anda</a:t>
            </a:r>
            <a:r>
              <a:rPr lang="en-US" sz="1600" dirty="0"/>
              <a:t> </a:t>
            </a:r>
            <a:r>
              <a:rPr lang="en-US" sz="1600" dirty="0" err="1"/>
              <a:t>merasakan</a:t>
            </a:r>
            <a:r>
              <a:rPr lang="en-US" sz="1600" dirty="0"/>
              <a:t> </a:t>
            </a:r>
            <a:r>
              <a:rPr lang="en-US" sz="1600" dirty="0" err="1"/>
              <a:t>tanda-tanda</a:t>
            </a:r>
            <a:r>
              <a:rPr lang="en-US" sz="1600" dirty="0"/>
              <a:t> </a:t>
            </a:r>
            <a:r>
              <a:rPr lang="en-US" sz="1600" dirty="0" err="1"/>
              <a:t>ketidaknyamanan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76357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15000" cy="778098"/>
          </a:xfrm>
          <a:solidFill>
            <a:srgbClr val="FFFF00"/>
          </a:solidFill>
        </p:spPr>
        <p:txBody>
          <a:bodyPr>
            <a:noAutofit/>
          </a:bodyPr>
          <a:lstStyle/>
          <a:p>
            <a:br>
              <a:rPr lang="en-US" sz="3600" b="1" dirty="0"/>
            </a:br>
            <a:r>
              <a:rPr lang="en-US" sz="3600" b="1" dirty="0"/>
              <a:t>Tanda-</a:t>
            </a:r>
            <a:r>
              <a:rPr lang="en-US" sz="3600" b="1" dirty="0" err="1"/>
              <a:t>tanda</a:t>
            </a:r>
            <a:r>
              <a:rPr lang="en-US" sz="3600" b="1" dirty="0"/>
              <a:t> yoga </a:t>
            </a:r>
            <a:r>
              <a:rPr lang="en-US" sz="3600" b="1" dirty="0" err="1"/>
              <a:t>hamil</a:t>
            </a:r>
            <a:br>
              <a:rPr lang="en-US" sz="3600" b="1" dirty="0"/>
            </a:br>
            <a:r>
              <a:rPr lang="en-US" sz="3600" b="1" dirty="0"/>
              <a:t> </a:t>
            </a:r>
            <a:r>
              <a:rPr lang="en-US" sz="3600" b="1" dirty="0" err="1"/>
              <a:t>harus</a:t>
            </a:r>
            <a:r>
              <a:rPr lang="en-US" sz="3600" b="1" dirty="0"/>
              <a:t> </a:t>
            </a:r>
            <a:r>
              <a:rPr lang="en-US" sz="3600" b="1" dirty="0" err="1"/>
              <a:t>dihentikan</a:t>
            </a:r>
            <a:br>
              <a:rPr lang="en-US" sz="3600" b="1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tabLst>
                <a:tab pos="7362825" algn="l"/>
              </a:tabLst>
            </a:pPr>
            <a:r>
              <a:rPr lang="en-US" dirty="0" err="1"/>
              <a:t>Hentikan</a:t>
            </a:r>
            <a:r>
              <a:rPr lang="en-US" dirty="0"/>
              <a:t> yoga </a:t>
            </a:r>
            <a:r>
              <a:rPr lang="en-US" dirty="0" err="1"/>
              <a:t>hamil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dada, </a:t>
            </a:r>
            <a:r>
              <a:rPr lang="en-US" dirty="0" err="1"/>
              <a:t>sesak</a:t>
            </a:r>
            <a:r>
              <a:rPr lang="en-US" dirty="0"/>
              <a:t> </a:t>
            </a:r>
            <a:r>
              <a:rPr lang="en-US" dirty="0" err="1"/>
              <a:t>napas</a:t>
            </a:r>
            <a:r>
              <a:rPr lang="en-US" dirty="0"/>
              <a:t>, </a:t>
            </a:r>
            <a:r>
              <a:rPr lang="en-US" dirty="0" err="1"/>
              <a:t>pusing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 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perut</a:t>
            </a:r>
            <a:r>
              <a:rPr lang="en-US" dirty="0"/>
              <a:t>, </a:t>
            </a:r>
            <a:r>
              <a:rPr lang="en-US" dirty="0" err="1"/>
              <a:t>mual</a:t>
            </a:r>
            <a:r>
              <a:rPr lang="en-US" dirty="0"/>
              <a:t>, </a:t>
            </a:r>
            <a:r>
              <a:rPr lang="en-US" dirty="0" err="1"/>
              <a:t>muntah</a:t>
            </a:r>
            <a:r>
              <a:rPr lang="en-US" dirty="0"/>
              <a:t>, 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pingsan</a:t>
            </a:r>
            <a:r>
              <a:rPr lang="en-US" dirty="0"/>
              <a:t>, </a:t>
            </a:r>
            <a:r>
              <a:rPr lang="en-US" dirty="0" err="1"/>
              <a:t>bercak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vagina,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menggigil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kontraksi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Segeralah</a:t>
            </a:r>
            <a:r>
              <a:rPr lang="en-US" dirty="0"/>
              <a:t> </a:t>
            </a:r>
            <a:r>
              <a:rPr lang="en-US" dirty="0" err="1"/>
              <a:t>memeriksakan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dokter</a:t>
            </a:r>
            <a:r>
              <a:rPr lang="en-US" dirty="0"/>
              <a:t> </a:t>
            </a:r>
            <a:r>
              <a:rPr lang="en-US" dirty="0" err="1"/>
              <a:t>kandungan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7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27117F4-8A22-AD21-62FD-AF15AF5860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775" y="1229990"/>
            <a:ext cx="7201757" cy="43980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8B83BC-9119-CB22-6722-F99D88CDC112}"/>
              </a:ext>
            </a:extLst>
          </p:cNvPr>
          <p:cNvSpPr/>
          <p:nvPr/>
        </p:nvSpPr>
        <p:spPr>
          <a:xfrm>
            <a:off x="382284" y="227037"/>
            <a:ext cx="3630738" cy="923330"/>
          </a:xfrm>
          <a:prstGeom prst="rect">
            <a:avLst/>
          </a:prstGeom>
          <a:solidFill>
            <a:srgbClr val="FF0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7018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641</Words>
  <Application>Microsoft Office PowerPoint</Application>
  <PresentationFormat>On-screen Show (4:3)</PresentationFormat>
  <Paragraphs>94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PIJAT INDUKSI/KONTRAKSI</vt:lpstr>
      <vt:lpstr>PowerPoint Presentation</vt:lpstr>
      <vt:lpstr>PRENATAL YOGA CLASS</vt:lpstr>
      <vt:lpstr>PowerPoint Presentation</vt:lpstr>
      <vt:lpstr>Prenatal Yoga Adalah</vt:lpstr>
      <vt:lpstr>Manfaat Yoga dalam kehamilan</vt:lpstr>
      <vt:lpstr>PowerPoint Presentation</vt:lpstr>
      <vt:lpstr> Tips aman melakukan  prenatal yoga: </vt:lpstr>
      <vt:lpstr> Tanda-tanda yoga hamil  harus dihentikan 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GERAKAN PRENATAL YOGA NANDE TEKNIK REBOZO &amp; COUPLE PERSALINAN</dc:title>
  <dc:creator>Microsoft</dc:creator>
  <cp:lastModifiedBy>ASUS</cp:lastModifiedBy>
  <cp:revision>13</cp:revision>
  <dcterms:created xsi:type="dcterms:W3CDTF">2023-11-09T14:09:35Z</dcterms:created>
  <dcterms:modified xsi:type="dcterms:W3CDTF">2024-05-08T04:06:56Z</dcterms:modified>
</cp:coreProperties>
</file>