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256" r:id="rId2"/>
    <p:sldId id="257" r:id="rId3"/>
    <p:sldId id="317" r:id="rId4"/>
    <p:sldId id="318" r:id="rId5"/>
    <p:sldId id="319" r:id="rId6"/>
    <p:sldId id="320" r:id="rId7"/>
    <p:sldId id="321" r:id="rId8"/>
    <p:sldId id="259" r:id="rId9"/>
    <p:sldId id="260" r:id="rId10"/>
    <p:sldId id="261" r:id="rId11"/>
    <p:sldId id="262" r:id="rId12"/>
    <p:sldId id="263" r:id="rId13"/>
    <p:sldId id="302" r:id="rId14"/>
    <p:sldId id="304" r:id="rId15"/>
    <p:sldId id="305" r:id="rId16"/>
    <p:sldId id="306" r:id="rId17"/>
    <p:sldId id="315" r:id="rId18"/>
    <p:sldId id="307" r:id="rId19"/>
    <p:sldId id="308" r:id="rId20"/>
    <p:sldId id="312" r:id="rId21"/>
    <p:sldId id="309" r:id="rId22"/>
    <p:sldId id="310" r:id="rId23"/>
    <p:sldId id="311" r:id="rId24"/>
    <p:sldId id="313" r:id="rId25"/>
    <p:sldId id="314" r:id="rId26"/>
    <p:sldId id="316" r:id="rId27"/>
    <p:sldId id="322" r:id="rId28"/>
    <p:sldId id="323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1" d="100"/>
          <a:sy n="91" d="100"/>
        </p:scale>
        <p:origin x="53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0983368-660D-4747-8F2C-EACBF64EC73A}" type="doc">
      <dgm:prSet loTypeId="urn:microsoft.com/office/officeart/2005/8/layout/default" loCatId="list" qsTypeId="urn:microsoft.com/office/officeart/2005/8/quickstyle/3d7" qsCatId="3D" csTypeId="urn:microsoft.com/office/officeart/2005/8/colors/colorful5" csCatId="colorful" phldr="1"/>
      <dgm:spPr>
        <a:scene3d>
          <a:camera prst="perspectiveFront" zoom="91000"/>
          <a:lightRig rig="glow" dir="t">
            <a:rot lat="0" lon="0" rev="14100000"/>
          </a:lightRig>
        </a:scene3d>
      </dgm:spPr>
      <dgm:t>
        <a:bodyPr/>
        <a:lstStyle/>
        <a:p>
          <a:endParaRPr lang="en-US"/>
        </a:p>
      </dgm:t>
    </dgm:pt>
    <dgm:pt modelId="{6475E0F1-7E14-448E-A6E7-73BB8261228A}">
      <dgm:prSet phldrT="[Text]" custT="1"/>
      <dgm:spPr>
        <a:ln>
          <a:noFill/>
        </a:ln>
        <a:effectLst/>
        <a:sp3d prstMaterial="softEdge">
          <a:bevelT w="127000" prst="artDeco"/>
        </a:sp3d>
      </dgm:spPr>
      <dgm:t>
        <a:bodyPr/>
        <a:lstStyle/>
        <a:p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Derajat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Kesehatan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ibu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rendah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&amp;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kurangnya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kesiapan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untuk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hamil</a:t>
          </a:r>
          <a:endParaRPr lang="en-US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C9A87AC-9F98-4EBA-B665-4076F4F57113}" type="parTrans" cxnId="{21613C13-F45A-4F7A-A299-0B0C1DBB3AFA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AEFEA51-1315-44C9-A004-20CBAC2846C4}" type="sibTrans" cxnId="{21613C13-F45A-4F7A-A299-0B0C1DBB3AFA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7106AD8-30C5-4A70-8308-589DBEA52452}">
      <dgm:prSet phldrT="[Text]" custT="1"/>
      <dgm:spPr>
        <a:ln>
          <a:noFill/>
        </a:ln>
        <a:effectLst/>
        <a:sp3d prstMaterial="softEdge">
          <a:bevelT w="127000" prst="artDeco"/>
        </a:sp3d>
      </dgm:spPr>
      <dgm:t>
        <a:bodyPr/>
        <a:lstStyle/>
        <a:p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Pemeriksaan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kehamilan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yang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diperoleh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kurang</a:t>
          </a:r>
          <a:endParaRPr lang="en-US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BB53B35-12F5-40EF-AEE1-62ABEC7AC844}" type="parTrans" cxnId="{0A8B91FB-7AF2-4C95-B0C6-CD802870FF98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3CD5211-4C3B-4731-A9E4-3D3A26934BE9}" type="sibTrans" cxnId="{0A8B91FB-7AF2-4C95-B0C6-CD802870FF98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E9436B8-B418-4F1B-B010-FE46C81AD118}">
      <dgm:prSet phldrT="[Text]" custT="1"/>
      <dgm:spPr>
        <a:ln>
          <a:noFill/>
        </a:ln>
        <a:effectLst/>
        <a:sp3d prstMaterial="softEdge">
          <a:bevelT w="127000" prst="artDeco"/>
        </a:sp3d>
      </dgm:spPr>
      <dgm:t>
        <a:bodyPr/>
        <a:lstStyle/>
        <a:p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Pertolongan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persalinan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&amp;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perawatan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pada masa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setelah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persalinan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dini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masih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kurang</a:t>
          </a:r>
          <a:endParaRPr lang="en-US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29E8896-D8BC-4938-84AD-34D506943797}" type="parTrans" cxnId="{06E09F87-095B-468E-9D52-DF180E3403C2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50B1AA3-32AB-432D-8936-AAC0841B8943}" type="sibTrans" cxnId="{06E09F87-095B-468E-9D52-DF180E3403C2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F499DF8-E729-4618-ADEE-80F3C98F5867}">
      <dgm:prSet phldrT="[Text]" custT="1"/>
      <dgm:spPr>
        <a:ln>
          <a:noFill/>
        </a:ln>
        <a:effectLst/>
        <a:sp3d prstMaterial="softEdge">
          <a:bevelT w="127000" prst="artDeco"/>
        </a:sp3d>
      </dgm:spPr>
      <dgm:t>
        <a:bodyPr/>
        <a:lstStyle/>
        <a:p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Belum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semua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RS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kabupaten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sebagai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tempat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rujukan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dari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puskesmas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mempunyai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peralatan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yang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cukup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untuk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melaksanakan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fungi obstetric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esensial</a:t>
          </a:r>
          <a:endParaRPr lang="en-US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6610AD0-D6B5-4BA7-BE3E-D699F73F02B4}" type="parTrans" cxnId="{4C162582-FE81-4FB8-9786-E2A61FC35BA2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BA6245D-3C65-49F3-A00C-E544D21831C0}" type="sibTrans" cxnId="{4C162582-FE81-4FB8-9786-E2A61FC35BA2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C526FF8-CC71-4CCA-B49F-F4A16A0F367D}" type="pres">
      <dgm:prSet presAssocID="{30983368-660D-4747-8F2C-EACBF64EC73A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940FBBB-C497-4778-8219-F05563584C02}" type="pres">
      <dgm:prSet presAssocID="{6475E0F1-7E14-448E-A6E7-73BB8261228A}" presName="node" presStyleLbl="node1" presStyleIdx="0" presStyleCnt="4" custLinFactNeighborX="-56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CE4BB9-FAF1-47A6-975D-9FC38BE9EB54}" type="pres">
      <dgm:prSet presAssocID="{8AEFEA51-1315-44C9-A004-20CBAC2846C4}" presName="sibTrans" presStyleCnt="0"/>
      <dgm:spPr>
        <a:ln>
          <a:noFill/>
        </a:ln>
        <a:effectLst/>
        <a:sp3d prstMaterial="softEdge">
          <a:bevelT w="127000" prst="artDeco"/>
        </a:sp3d>
      </dgm:spPr>
      <dgm:t>
        <a:bodyPr/>
        <a:lstStyle/>
        <a:p>
          <a:endParaRPr lang="en-US"/>
        </a:p>
      </dgm:t>
    </dgm:pt>
    <dgm:pt modelId="{37C94C87-1571-453B-9AAB-C686DAF8CAA7}" type="pres">
      <dgm:prSet presAssocID="{B7106AD8-30C5-4A70-8308-589DBEA52452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44E941-DCE8-4A74-94D8-925AD868E064}" type="pres">
      <dgm:prSet presAssocID="{63CD5211-4C3B-4731-A9E4-3D3A26934BE9}" presName="sibTrans" presStyleCnt="0"/>
      <dgm:spPr>
        <a:ln>
          <a:noFill/>
        </a:ln>
        <a:effectLst/>
        <a:sp3d prstMaterial="softEdge">
          <a:bevelT w="127000" prst="artDeco"/>
        </a:sp3d>
      </dgm:spPr>
      <dgm:t>
        <a:bodyPr/>
        <a:lstStyle/>
        <a:p>
          <a:endParaRPr lang="en-US"/>
        </a:p>
      </dgm:t>
    </dgm:pt>
    <dgm:pt modelId="{4947DCCA-A0A8-4496-A854-E717F9EE8293}" type="pres">
      <dgm:prSet presAssocID="{FE9436B8-B418-4F1B-B010-FE46C81AD118}" presName="node" presStyleLbl="node1" presStyleIdx="2" presStyleCnt="4" custScaleX="12185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EB62578-44D5-4BFC-B866-6E4FB49B562A}" type="pres">
      <dgm:prSet presAssocID="{950B1AA3-32AB-432D-8936-AAC0841B8943}" presName="sibTrans" presStyleCnt="0"/>
      <dgm:spPr>
        <a:ln>
          <a:noFill/>
        </a:ln>
        <a:effectLst/>
        <a:sp3d prstMaterial="softEdge">
          <a:bevelT w="127000" prst="artDeco"/>
        </a:sp3d>
      </dgm:spPr>
      <dgm:t>
        <a:bodyPr/>
        <a:lstStyle/>
        <a:p>
          <a:endParaRPr lang="en-US"/>
        </a:p>
      </dgm:t>
    </dgm:pt>
    <dgm:pt modelId="{10D06608-2B30-4CE5-9236-F1E94E4D4EE9}" type="pres">
      <dgm:prSet presAssocID="{9F499DF8-E729-4618-ADEE-80F3C98F5867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E60FF45-BBE6-424D-AFD1-2338D88CA653}" type="presOf" srcId="{30983368-660D-4747-8F2C-EACBF64EC73A}" destId="{2C526FF8-CC71-4CCA-B49F-F4A16A0F367D}" srcOrd="0" destOrd="0" presId="urn:microsoft.com/office/officeart/2005/8/layout/default"/>
    <dgm:cxn modelId="{8FBA8814-882F-4230-9B7C-50948DB4C0E3}" type="presOf" srcId="{9F499DF8-E729-4618-ADEE-80F3C98F5867}" destId="{10D06608-2B30-4CE5-9236-F1E94E4D4EE9}" srcOrd="0" destOrd="0" presId="urn:microsoft.com/office/officeart/2005/8/layout/default"/>
    <dgm:cxn modelId="{4C162582-FE81-4FB8-9786-E2A61FC35BA2}" srcId="{30983368-660D-4747-8F2C-EACBF64EC73A}" destId="{9F499DF8-E729-4618-ADEE-80F3C98F5867}" srcOrd="3" destOrd="0" parTransId="{36610AD0-D6B5-4BA7-BE3E-D699F73F02B4}" sibTransId="{5BA6245D-3C65-49F3-A00C-E544D21831C0}"/>
    <dgm:cxn modelId="{06E09F87-095B-468E-9D52-DF180E3403C2}" srcId="{30983368-660D-4747-8F2C-EACBF64EC73A}" destId="{FE9436B8-B418-4F1B-B010-FE46C81AD118}" srcOrd="2" destOrd="0" parTransId="{E29E8896-D8BC-4938-84AD-34D506943797}" sibTransId="{950B1AA3-32AB-432D-8936-AAC0841B8943}"/>
    <dgm:cxn modelId="{21613C13-F45A-4F7A-A299-0B0C1DBB3AFA}" srcId="{30983368-660D-4747-8F2C-EACBF64EC73A}" destId="{6475E0F1-7E14-448E-A6E7-73BB8261228A}" srcOrd="0" destOrd="0" parTransId="{AC9A87AC-9F98-4EBA-B665-4076F4F57113}" sibTransId="{8AEFEA51-1315-44C9-A004-20CBAC2846C4}"/>
    <dgm:cxn modelId="{6A352E34-0120-4BDE-B05B-4B1248A147A8}" type="presOf" srcId="{B7106AD8-30C5-4A70-8308-589DBEA52452}" destId="{37C94C87-1571-453B-9AAB-C686DAF8CAA7}" srcOrd="0" destOrd="0" presId="urn:microsoft.com/office/officeart/2005/8/layout/default"/>
    <dgm:cxn modelId="{B09240EE-B5DE-43A1-8292-8B2B3FF84744}" type="presOf" srcId="{FE9436B8-B418-4F1B-B010-FE46C81AD118}" destId="{4947DCCA-A0A8-4496-A854-E717F9EE8293}" srcOrd="0" destOrd="0" presId="urn:microsoft.com/office/officeart/2005/8/layout/default"/>
    <dgm:cxn modelId="{8E0D3CE8-EB9C-43F2-879D-A16149E0E4DB}" type="presOf" srcId="{6475E0F1-7E14-448E-A6E7-73BB8261228A}" destId="{2940FBBB-C497-4778-8219-F05563584C02}" srcOrd="0" destOrd="0" presId="urn:microsoft.com/office/officeart/2005/8/layout/default"/>
    <dgm:cxn modelId="{0A8B91FB-7AF2-4C95-B0C6-CD802870FF98}" srcId="{30983368-660D-4747-8F2C-EACBF64EC73A}" destId="{B7106AD8-30C5-4A70-8308-589DBEA52452}" srcOrd="1" destOrd="0" parTransId="{EBB53B35-12F5-40EF-AEE1-62ABEC7AC844}" sibTransId="{63CD5211-4C3B-4731-A9E4-3D3A26934BE9}"/>
    <dgm:cxn modelId="{85A58D40-B12F-4BA7-B64F-0EAE00C9ACA7}" type="presParOf" srcId="{2C526FF8-CC71-4CCA-B49F-F4A16A0F367D}" destId="{2940FBBB-C497-4778-8219-F05563584C02}" srcOrd="0" destOrd="0" presId="urn:microsoft.com/office/officeart/2005/8/layout/default"/>
    <dgm:cxn modelId="{931D6150-A255-41BC-9798-674E7DC19C4C}" type="presParOf" srcId="{2C526FF8-CC71-4CCA-B49F-F4A16A0F367D}" destId="{20CE4BB9-FAF1-47A6-975D-9FC38BE9EB54}" srcOrd="1" destOrd="0" presId="urn:microsoft.com/office/officeart/2005/8/layout/default"/>
    <dgm:cxn modelId="{8DA57CBD-2983-4A65-82F3-291FCD8FF95E}" type="presParOf" srcId="{2C526FF8-CC71-4CCA-B49F-F4A16A0F367D}" destId="{37C94C87-1571-453B-9AAB-C686DAF8CAA7}" srcOrd="2" destOrd="0" presId="urn:microsoft.com/office/officeart/2005/8/layout/default"/>
    <dgm:cxn modelId="{0B4D4ACD-9EFE-45C2-A766-BA9512851193}" type="presParOf" srcId="{2C526FF8-CC71-4CCA-B49F-F4A16A0F367D}" destId="{3744E941-DCE8-4A74-94D8-925AD868E064}" srcOrd="3" destOrd="0" presId="urn:microsoft.com/office/officeart/2005/8/layout/default"/>
    <dgm:cxn modelId="{9DAA085E-DE13-42FA-A41C-4DF062F3B768}" type="presParOf" srcId="{2C526FF8-CC71-4CCA-B49F-F4A16A0F367D}" destId="{4947DCCA-A0A8-4496-A854-E717F9EE8293}" srcOrd="4" destOrd="0" presId="urn:microsoft.com/office/officeart/2005/8/layout/default"/>
    <dgm:cxn modelId="{CDB41FDE-316C-4B44-864E-2B9043DF3A62}" type="presParOf" srcId="{2C526FF8-CC71-4CCA-B49F-F4A16A0F367D}" destId="{EEB62578-44D5-4BFC-B866-6E4FB49B562A}" srcOrd="5" destOrd="0" presId="urn:microsoft.com/office/officeart/2005/8/layout/default"/>
    <dgm:cxn modelId="{32A1B66F-783E-4480-8B43-A58D0CD2A0AD}" type="presParOf" srcId="{2C526FF8-CC71-4CCA-B49F-F4A16A0F367D}" destId="{10D06608-2B30-4CE5-9236-F1E94E4D4EE9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2ADDDF5-5B20-4FA8-AFAB-F79D80BD6FAD}" type="doc">
      <dgm:prSet loTypeId="urn:microsoft.com/office/officeart/2005/8/layout/list1" loCatId="list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0440B2C6-67FF-4BD0-9865-E5537F27D112}">
      <dgm:prSet phldrT="[Text]"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Riwayat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medis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&amp;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pembedahan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5C55216-8B48-467A-8DCF-03BBEAE2D9B2}" type="parTrans" cxnId="{12ED9EB1-EB4A-4668-87EB-039B719F9CB7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7D445BE-5315-4AA9-9910-CDCDD57ECD3C}" type="sibTrans" cxnId="{12ED9EB1-EB4A-4668-87EB-039B719F9CB7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D1DB125-5B17-4CCC-B93C-DF636988F668}">
      <dgm:prSet phldrT="[Text]"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Riwayat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Obstetrik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F615F88-6E7C-4827-B149-2F2752483A3E}" type="parTrans" cxnId="{27A387C5-D181-4033-80C4-A223A81EAA12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1AB0F99-5369-451C-B0CB-71D761231E9C}" type="sibTrans" cxnId="{27A387C5-D181-4033-80C4-A223A81EAA12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BF392CE-A466-4F97-A78C-D7B08E1E5775}">
      <dgm:prSet phldrT="[Text]"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Riwayat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ginekologi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899596B-1090-4570-8D96-EF0A6CFC2167}" type="parTrans" cxnId="{44A375E7-2E34-4760-999C-A6358A504F01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1DAE854-5847-43AA-B125-CE88905FDADA}" type="sibTrans" cxnId="{44A375E7-2E34-4760-999C-A6358A504F01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25BC444-25BA-44A5-8F6E-DC3865758FB7}">
      <dgm:prSet phldrT="[Text]"/>
      <dgm:spPr/>
      <dgm:t>
        <a:bodyPr/>
        <a:lstStyle/>
        <a:p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Usia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</dgm:t>
    </dgm:pt>
    <dgm:pt modelId="{10B8AC5F-9285-41A2-ACDA-A734C42AB570}" type="parTrans" cxnId="{1C1BA88A-FF92-4B2C-BDC6-B16E9D176BEB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F28B14D-E01A-4A8D-95FD-FF10FDCEA19E}" type="sibTrans" cxnId="{1C1BA88A-FF92-4B2C-BDC6-B16E9D176BEB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055839F-601F-4130-807F-1363B9FA8F4F}" type="pres">
      <dgm:prSet presAssocID="{12ADDDF5-5B20-4FA8-AFAB-F79D80BD6FAD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FD3D47A-FFBE-40D8-AA14-08A085EBD2FC}" type="pres">
      <dgm:prSet presAssocID="{0440B2C6-67FF-4BD0-9865-E5537F27D112}" presName="parentLin" presStyleCnt="0"/>
      <dgm:spPr/>
    </dgm:pt>
    <dgm:pt modelId="{2E7ED73C-EA55-445E-8BE8-AA5B7E3B0B7F}" type="pres">
      <dgm:prSet presAssocID="{0440B2C6-67FF-4BD0-9865-E5537F27D112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B44EC82A-49A6-4DA6-8F60-84E2C0B9E388}" type="pres">
      <dgm:prSet presAssocID="{0440B2C6-67FF-4BD0-9865-E5537F27D112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E7E1030-3A6E-43D2-AB63-0DA8B9BCFB77}" type="pres">
      <dgm:prSet presAssocID="{0440B2C6-67FF-4BD0-9865-E5537F27D112}" presName="negativeSpace" presStyleCnt="0"/>
      <dgm:spPr/>
    </dgm:pt>
    <dgm:pt modelId="{6CC76B55-1F0D-4B53-9A53-030A1FF4A7EC}" type="pres">
      <dgm:prSet presAssocID="{0440B2C6-67FF-4BD0-9865-E5537F27D112}" presName="childText" presStyleLbl="conFgAcc1" presStyleIdx="0" presStyleCnt="4">
        <dgm:presLayoutVars>
          <dgm:bulletEnabled val="1"/>
        </dgm:presLayoutVars>
      </dgm:prSet>
      <dgm:spPr/>
    </dgm:pt>
    <dgm:pt modelId="{87EB749C-1A96-404D-8A37-62D2D208616E}" type="pres">
      <dgm:prSet presAssocID="{B7D445BE-5315-4AA9-9910-CDCDD57ECD3C}" presName="spaceBetweenRectangles" presStyleCnt="0"/>
      <dgm:spPr/>
    </dgm:pt>
    <dgm:pt modelId="{D6BC4EA2-884A-40A8-85A4-5423E3017322}" type="pres">
      <dgm:prSet presAssocID="{8D1DB125-5B17-4CCC-B93C-DF636988F668}" presName="parentLin" presStyleCnt="0"/>
      <dgm:spPr/>
    </dgm:pt>
    <dgm:pt modelId="{D0364C7A-6C6B-4F58-883C-3A9821359ACE}" type="pres">
      <dgm:prSet presAssocID="{8D1DB125-5B17-4CCC-B93C-DF636988F668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B7449E0D-54F1-4ED5-AB78-77208E9331F4}" type="pres">
      <dgm:prSet presAssocID="{8D1DB125-5B17-4CCC-B93C-DF636988F668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092A3B-C6E2-4DE6-BB8A-7CDC61B707A8}" type="pres">
      <dgm:prSet presAssocID="{8D1DB125-5B17-4CCC-B93C-DF636988F668}" presName="negativeSpace" presStyleCnt="0"/>
      <dgm:spPr/>
    </dgm:pt>
    <dgm:pt modelId="{C658373D-3E9C-4760-ADBE-507FB9FCA07C}" type="pres">
      <dgm:prSet presAssocID="{8D1DB125-5B17-4CCC-B93C-DF636988F668}" presName="childText" presStyleLbl="conFgAcc1" presStyleIdx="1" presStyleCnt="4">
        <dgm:presLayoutVars>
          <dgm:bulletEnabled val="1"/>
        </dgm:presLayoutVars>
      </dgm:prSet>
      <dgm:spPr/>
    </dgm:pt>
    <dgm:pt modelId="{2F8F539B-C526-4956-8E9A-6077385BFE7F}" type="pres">
      <dgm:prSet presAssocID="{21AB0F99-5369-451C-B0CB-71D761231E9C}" presName="spaceBetweenRectangles" presStyleCnt="0"/>
      <dgm:spPr/>
    </dgm:pt>
    <dgm:pt modelId="{9AACA8D4-5819-45CB-B0FB-572733FD730E}" type="pres">
      <dgm:prSet presAssocID="{8BF392CE-A466-4F97-A78C-D7B08E1E5775}" presName="parentLin" presStyleCnt="0"/>
      <dgm:spPr/>
    </dgm:pt>
    <dgm:pt modelId="{797D28DA-BA7E-455D-9C05-780FF5B7D945}" type="pres">
      <dgm:prSet presAssocID="{8BF392CE-A466-4F97-A78C-D7B08E1E5775}" presName="parentLeftMargin" presStyleLbl="node1" presStyleIdx="1" presStyleCnt="4"/>
      <dgm:spPr/>
      <dgm:t>
        <a:bodyPr/>
        <a:lstStyle/>
        <a:p>
          <a:endParaRPr lang="en-US"/>
        </a:p>
      </dgm:t>
    </dgm:pt>
    <dgm:pt modelId="{1495BD33-DE9A-4398-8970-B9361C1BD0D5}" type="pres">
      <dgm:prSet presAssocID="{8BF392CE-A466-4F97-A78C-D7B08E1E5775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F85C63-0D0D-4EF9-A2E0-1DBD1A91E54F}" type="pres">
      <dgm:prSet presAssocID="{8BF392CE-A466-4F97-A78C-D7B08E1E5775}" presName="negativeSpace" presStyleCnt="0"/>
      <dgm:spPr/>
    </dgm:pt>
    <dgm:pt modelId="{1FF5E27F-07FA-4075-875C-E261EE86FEEA}" type="pres">
      <dgm:prSet presAssocID="{8BF392CE-A466-4F97-A78C-D7B08E1E5775}" presName="childText" presStyleLbl="conFgAcc1" presStyleIdx="2" presStyleCnt="4">
        <dgm:presLayoutVars>
          <dgm:bulletEnabled val="1"/>
        </dgm:presLayoutVars>
      </dgm:prSet>
      <dgm:spPr/>
    </dgm:pt>
    <dgm:pt modelId="{07C6D48E-7794-4A10-8FB4-F9A092986DC8}" type="pres">
      <dgm:prSet presAssocID="{91DAE854-5847-43AA-B125-CE88905FDADA}" presName="spaceBetweenRectangles" presStyleCnt="0"/>
      <dgm:spPr/>
    </dgm:pt>
    <dgm:pt modelId="{2D1BDDB9-191A-4874-92CF-8D5F6E002A8A}" type="pres">
      <dgm:prSet presAssocID="{325BC444-25BA-44A5-8F6E-DC3865758FB7}" presName="parentLin" presStyleCnt="0"/>
      <dgm:spPr/>
    </dgm:pt>
    <dgm:pt modelId="{6DE1590E-E108-4291-B82B-4F2D65DF4125}" type="pres">
      <dgm:prSet presAssocID="{325BC444-25BA-44A5-8F6E-DC3865758FB7}" presName="parentLeftMargin" presStyleLbl="node1" presStyleIdx="2" presStyleCnt="4"/>
      <dgm:spPr/>
      <dgm:t>
        <a:bodyPr/>
        <a:lstStyle/>
        <a:p>
          <a:endParaRPr lang="en-US"/>
        </a:p>
      </dgm:t>
    </dgm:pt>
    <dgm:pt modelId="{124BFF30-0E78-4D25-863E-97B792AF365A}" type="pres">
      <dgm:prSet presAssocID="{325BC444-25BA-44A5-8F6E-DC3865758FB7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AC304B2-CE7E-478A-9811-D75E36B64F6D}" type="pres">
      <dgm:prSet presAssocID="{325BC444-25BA-44A5-8F6E-DC3865758FB7}" presName="negativeSpace" presStyleCnt="0"/>
      <dgm:spPr/>
    </dgm:pt>
    <dgm:pt modelId="{5A3E0FB5-F6B3-4A75-8FFC-FF66017D5EAD}" type="pres">
      <dgm:prSet presAssocID="{325BC444-25BA-44A5-8F6E-DC3865758FB7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12ED9EB1-EB4A-4668-87EB-039B719F9CB7}" srcId="{12ADDDF5-5B20-4FA8-AFAB-F79D80BD6FAD}" destId="{0440B2C6-67FF-4BD0-9865-E5537F27D112}" srcOrd="0" destOrd="0" parTransId="{55C55216-8B48-467A-8DCF-03BBEAE2D9B2}" sibTransId="{B7D445BE-5315-4AA9-9910-CDCDD57ECD3C}"/>
    <dgm:cxn modelId="{A97A58E0-730F-4A56-9BA9-6F55D126940B}" type="presOf" srcId="{325BC444-25BA-44A5-8F6E-DC3865758FB7}" destId="{124BFF30-0E78-4D25-863E-97B792AF365A}" srcOrd="1" destOrd="0" presId="urn:microsoft.com/office/officeart/2005/8/layout/list1"/>
    <dgm:cxn modelId="{1C1BA88A-FF92-4B2C-BDC6-B16E9D176BEB}" srcId="{12ADDDF5-5B20-4FA8-AFAB-F79D80BD6FAD}" destId="{325BC444-25BA-44A5-8F6E-DC3865758FB7}" srcOrd="3" destOrd="0" parTransId="{10B8AC5F-9285-41A2-ACDA-A734C42AB570}" sibTransId="{AF28B14D-E01A-4A8D-95FD-FF10FDCEA19E}"/>
    <dgm:cxn modelId="{1502EB9B-0456-48D4-B146-29EF49B4C79C}" type="presOf" srcId="{0440B2C6-67FF-4BD0-9865-E5537F27D112}" destId="{B44EC82A-49A6-4DA6-8F60-84E2C0B9E388}" srcOrd="1" destOrd="0" presId="urn:microsoft.com/office/officeart/2005/8/layout/list1"/>
    <dgm:cxn modelId="{E39AAA6F-E93D-4A4B-8E6D-1C455D866712}" type="presOf" srcId="{8D1DB125-5B17-4CCC-B93C-DF636988F668}" destId="{D0364C7A-6C6B-4F58-883C-3A9821359ACE}" srcOrd="0" destOrd="0" presId="urn:microsoft.com/office/officeart/2005/8/layout/list1"/>
    <dgm:cxn modelId="{44A375E7-2E34-4760-999C-A6358A504F01}" srcId="{12ADDDF5-5B20-4FA8-AFAB-F79D80BD6FAD}" destId="{8BF392CE-A466-4F97-A78C-D7B08E1E5775}" srcOrd="2" destOrd="0" parTransId="{8899596B-1090-4570-8D96-EF0A6CFC2167}" sibTransId="{91DAE854-5847-43AA-B125-CE88905FDADA}"/>
    <dgm:cxn modelId="{011BF269-F9A8-4129-8C7D-EA3D48DD89E8}" type="presOf" srcId="{0440B2C6-67FF-4BD0-9865-E5537F27D112}" destId="{2E7ED73C-EA55-445E-8BE8-AA5B7E3B0B7F}" srcOrd="0" destOrd="0" presId="urn:microsoft.com/office/officeart/2005/8/layout/list1"/>
    <dgm:cxn modelId="{27A387C5-D181-4033-80C4-A223A81EAA12}" srcId="{12ADDDF5-5B20-4FA8-AFAB-F79D80BD6FAD}" destId="{8D1DB125-5B17-4CCC-B93C-DF636988F668}" srcOrd="1" destOrd="0" parTransId="{2F615F88-6E7C-4827-B149-2F2752483A3E}" sibTransId="{21AB0F99-5369-451C-B0CB-71D761231E9C}"/>
    <dgm:cxn modelId="{563C49D9-CF65-422A-884F-D51B8A3AC6E6}" type="presOf" srcId="{12ADDDF5-5B20-4FA8-AFAB-F79D80BD6FAD}" destId="{A055839F-601F-4130-807F-1363B9FA8F4F}" srcOrd="0" destOrd="0" presId="urn:microsoft.com/office/officeart/2005/8/layout/list1"/>
    <dgm:cxn modelId="{70E86FE7-09F5-49F6-B851-63EA18C5D774}" type="presOf" srcId="{8BF392CE-A466-4F97-A78C-D7B08E1E5775}" destId="{797D28DA-BA7E-455D-9C05-780FF5B7D945}" srcOrd="0" destOrd="0" presId="urn:microsoft.com/office/officeart/2005/8/layout/list1"/>
    <dgm:cxn modelId="{7E8D2971-C589-46DF-AC04-9844D40E5EBF}" type="presOf" srcId="{8BF392CE-A466-4F97-A78C-D7B08E1E5775}" destId="{1495BD33-DE9A-4398-8970-B9361C1BD0D5}" srcOrd="1" destOrd="0" presId="urn:microsoft.com/office/officeart/2005/8/layout/list1"/>
    <dgm:cxn modelId="{ECD89404-555F-477F-8557-92411DE7237C}" type="presOf" srcId="{325BC444-25BA-44A5-8F6E-DC3865758FB7}" destId="{6DE1590E-E108-4291-B82B-4F2D65DF4125}" srcOrd="0" destOrd="0" presId="urn:microsoft.com/office/officeart/2005/8/layout/list1"/>
    <dgm:cxn modelId="{D2540389-5686-46EA-9140-89451BE66B8D}" type="presOf" srcId="{8D1DB125-5B17-4CCC-B93C-DF636988F668}" destId="{B7449E0D-54F1-4ED5-AB78-77208E9331F4}" srcOrd="1" destOrd="0" presId="urn:microsoft.com/office/officeart/2005/8/layout/list1"/>
    <dgm:cxn modelId="{0ECDF440-5F63-4EE7-AB30-FA174B81D70B}" type="presParOf" srcId="{A055839F-601F-4130-807F-1363B9FA8F4F}" destId="{DFD3D47A-FFBE-40D8-AA14-08A085EBD2FC}" srcOrd="0" destOrd="0" presId="urn:microsoft.com/office/officeart/2005/8/layout/list1"/>
    <dgm:cxn modelId="{69A24E8D-8DA6-4CF2-82B9-9E4F0D88B798}" type="presParOf" srcId="{DFD3D47A-FFBE-40D8-AA14-08A085EBD2FC}" destId="{2E7ED73C-EA55-445E-8BE8-AA5B7E3B0B7F}" srcOrd="0" destOrd="0" presId="urn:microsoft.com/office/officeart/2005/8/layout/list1"/>
    <dgm:cxn modelId="{7714C9F8-453C-4CE4-AB43-00641851A36A}" type="presParOf" srcId="{DFD3D47A-FFBE-40D8-AA14-08A085EBD2FC}" destId="{B44EC82A-49A6-4DA6-8F60-84E2C0B9E388}" srcOrd="1" destOrd="0" presId="urn:microsoft.com/office/officeart/2005/8/layout/list1"/>
    <dgm:cxn modelId="{21889A82-695E-4F3A-9273-824334824E98}" type="presParOf" srcId="{A055839F-601F-4130-807F-1363B9FA8F4F}" destId="{2E7E1030-3A6E-43D2-AB63-0DA8B9BCFB77}" srcOrd="1" destOrd="0" presId="urn:microsoft.com/office/officeart/2005/8/layout/list1"/>
    <dgm:cxn modelId="{41B28FA0-C712-415C-A492-B9CC17125428}" type="presParOf" srcId="{A055839F-601F-4130-807F-1363B9FA8F4F}" destId="{6CC76B55-1F0D-4B53-9A53-030A1FF4A7EC}" srcOrd="2" destOrd="0" presId="urn:microsoft.com/office/officeart/2005/8/layout/list1"/>
    <dgm:cxn modelId="{88526E93-6064-4A62-BDF6-78E025B2EA1B}" type="presParOf" srcId="{A055839F-601F-4130-807F-1363B9FA8F4F}" destId="{87EB749C-1A96-404D-8A37-62D2D208616E}" srcOrd="3" destOrd="0" presId="urn:microsoft.com/office/officeart/2005/8/layout/list1"/>
    <dgm:cxn modelId="{6A4BDBC9-6ABD-411F-A5AE-F4C0559B9AB5}" type="presParOf" srcId="{A055839F-601F-4130-807F-1363B9FA8F4F}" destId="{D6BC4EA2-884A-40A8-85A4-5423E3017322}" srcOrd="4" destOrd="0" presId="urn:microsoft.com/office/officeart/2005/8/layout/list1"/>
    <dgm:cxn modelId="{7FBB81AA-17AA-4402-935C-52BD77F62212}" type="presParOf" srcId="{D6BC4EA2-884A-40A8-85A4-5423E3017322}" destId="{D0364C7A-6C6B-4F58-883C-3A9821359ACE}" srcOrd="0" destOrd="0" presId="urn:microsoft.com/office/officeart/2005/8/layout/list1"/>
    <dgm:cxn modelId="{21A901B2-27BC-4DA6-8647-D3C73DD81179}" type="presParOf" srcId="{D6BC4EA2-884A-40A8-85A4-5423E3017322}" destId="{B7449E0D-54F1-4ED5-AB78-77208E9331F4}" srcOrd="1" destOrd="0" presId="urn:microsoft.com/office/officeart/2005/8/layout/list1"/>
    <dgm:cxn modelId="{6D06DCC7-0570-4772-B50F-F7A3B65F56A2}" type="presParOf" srcId="{A055839F-601F-4130-807F-1363B9FA8F4F}" destId="{C0092A3B-C6E2-4DE6-BB8A-7CDC61B707A8}" srcOrd="5" destOrd="0" presId="urn:microsoft.com/office/officeart/2005/8/layout/list1"/>
    <dgm:cxn modelId="{2B8C44E6-0F12-4B28-8792-90B43921E395}" type="presParOf" srcId="{A055839F-601F-4130-807F-1363B9FA8F4F}" destId="{C658373D-3E9C-4760-ADBE-507FB9FCA07C}" srcOrd="6" destOrd="0" presId="urn:microsoft.com/office/officeart/2005/8/layout/list1"/>
    <dgm:cxn modelId="{2FB7974E-DDC2-4980-A219-BBC3B7968792}" type="presParOf" srcId="{A055839F-601F-4130-807F-1363B9FA8F4F}" destId="{2F8F539B-C526-4956-8E9A-6077385BFE7F}" srcOrd="7" destOrd="0" presId="urn:microsoft.com/office/officeart/2005/8/layout/list1"/>
    <dgm:cxn modelId="{FDB6768E-6AD6-467F-85F7-8F38855C3011}" type="presParOf" srcId="{A055839F-601F-4130-807F-1363B9FA8F4F}" destId="{9AACA8D4-5819-45CB-B0FB-572733FD730E}" srcOrd="8" destOrd="0" presId="urn:microsoft.com/office/officeart/2005/8/layout/list1"/>
    <dgm:cxn modelId="{7A2B786E-3AE2-4C2C-9199-29D4104322E5}" type="presParOf" srcId="{9AACA8D4-5819-45CB-B0FB-572733FD730E}" destId="{797D28DA-BA7E-455D-9C05-780FF5B7D945}" srcOrd="0" destOrd="0" presId="urn:microsoft.com/office/officeart/2005/8/layout/list1"/>
    <dgm:cxn modelId="{38FC3ACA-1741-47B3-A9A2-3AA023206C76}" type="presParOf" srcId="{9AACA8D4-5819-45CB-B0FB-572733FD730E}" destId="{1495BD33-DE9A-4398-8970-B9361C1BD0D5}" srcOrd="1" destOrd="0" presId="urn:microsoft.com/office/officeart/2005/8/layout/list1"/>
    <dgm:cxn modelId="{093F8FA7-416D-4736-9D4B-BD391CF33209}" type="presParOf" srcId="{A055839F-601F-4130-807F-1363B9FA8F4F}" destId="{49F85C63-0D0D-4EF9-A2E0-1DBD1A91E54F}" srcOrd="9" destOrd="0" presId="urn:microsoft.com/office/officeart/2005/8/layout/list1"/>
    <dgm:cxn modelId="{A00222C1-C22A-4294-AF60-6C00DC063DD6}" type="presParOf" srcId="{A055839F-601F-4130-807F-1363B9FA8F4F}" destId="{1FF5E27F-07FA-4075-875C-E261EE86FEEA}" srcOrd="10" destOrd="0" presId="urn:microsoft.com/office/officeart/2005/8/layout/list1"/>
    <dgm:cxn modelId="{AEF8F5FE-AEAE-4878-9FF5-5FA9E1305C71}" type="presParOf" srcId="{A055839F-601F-4130-807F-1363B9FA8F4F}" destId="{07C6D48E-7794-4A10-8FB4-F9A092986DC8}" srcOrd="11" destOrd="0" presId="urn:microsoft.com/office/officeart/2005/8/layout/list1"/>
    <dgm:cxn modelId="{F93E4D60-525E-46AE-83B4-9F76F16229E8}" type="presParOf" srcId="{A055839F-601F-4130-807F-1363B9FA8F4F}" destId="{2D1BDDB9-191A-4874-92CF-8D5F6E002A8A}" srcOrd="12" destOrd="0" presId="urn:microsoft.com/office/officeart/2005/8/layout/list1"/>
    <dgm:cxn modelId="{F5FEF419-6DE0-482C-A8BB-45EDDD0730BA}" type="presParOf" srcId="{2D1BDDB9-191A-4874-92CF-8D5F6E002A8A}" destId="{6DE1590E-E108-4291-B82B-4F2D65DF4125}" srcOrd="0" destOrd="0" presId="urn:microsoft.com/office/officeart/2005/8/layout/list1"/>
    <dgm:cxn modelId="{08645577-148F-4163-AC10-49159E593C44}" type="presParOf" srcId="{2D1BDDB9-191A-4874-92CF-8D5F6E002A8A}" destId="{124BFF30-0E78-4D25-863E-97B792AF365A}" srcOrd="1" destOrd="0" presId="urn:microsoft.com/office/officeart/2005/8/layout/list1"/>
    <dgm:cxn modelId="{4A9DD603-3CEA-47A6-96CE-7F87E059F458}" type="presParOf" srcId="{A055839F-601F-4130-807F-1363B9FA8F4F}" destId="{0AC304B2-CE7E-478A-9811-D75E36B64F6D}" srcOrd="13" destOrd="0" presId="urn:microsoft.com/office/officeart/2005/8/layout/list1"/>
    <dgm:cxn modelId="{209941DE-F213-4554-AF48-81B43339EA74}" type="presParOf" srcId="{A055839F-601F-4130-807F-1363B9FA8F4F}" destId="{5A3E0FB5-F6B3-4A75-8FFC-FF66017D5EAD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2ADDDF5-5B20-4FA8-AFAB-F79D80BD6FAD}" type="doc">
      <dgm:prSet loTypeId="urn:microsoft.com/office/officeart/2005/8/layout/process4" loCatId="list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0440B2C6-67FF-4BD0-9865-E5537F27D112}">
      <dgm:prSet phldrT="[Text]"/>
      <dgm:spPr/>
      <dgm:t>
        <a:bodyPr/>
        <a:lstStyle/>
        <a:p>
          <a:r>
            <a:rPr lang="en-US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Riwayat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perdarahan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hebat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5C55216-8B48-467A-8DCF-03BBEAE2D9B2}" type="parTrans" cxnId="{12ED9EB1-EB4A-4668-87EB-039B719F9CB7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7D445BE-5315-4AA9-9910-CDCDD57ECD3C}" type="sibTrans" cxnId="{12ED9EB1-EB4A-4668-87EB-039B719F9CB7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D1DB125-5B17-4CCC-B93C-DF636988F668}">
      <dgm:prSet phldrT="[Text]"/>
      <dgm:spPr/>
      <dgm:t>
        <a:bodyPr/>
        <a:lstStyle/>
        <a:p>
          <a:r>
            <a:rPr lang="en-US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Riwayat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melahirkan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premature  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F615F88-6E7C-4827-B149-2F2752483A3E}" type="parTrans" cxnId="{27A387C5-D181-4033-80C4-A223A81EAA12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1AB0F99-5369-451C-B0CB-71D761231E9C}" type="sibTrans" cxnId="{27A387C5-D181-4033-80C4-A223A81EAA12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BF392CE-A466-4F97-A78C-D7B08E1E5775}">
      <dgm:prSet phldrT="[Text]"/>
      <dgm:spPr/>
      <dgm:t>
        <a:bodyPr/>
        <a:lstStyle/>
        <a:p>
          <a:r>
            <a:rPr lang="en-US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Riwayat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plasenta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previa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899596B-1090-4570-8D96-EF0A6CFC2167}" type="parTrans" cxnId="{44A375E7-2E34-4760-999C-A6358A504F01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1DAE854-5847-43AA-B125-CE88905FDADA}" type="sibTrans" cxnId="{44A375E7-2E34-4760-999C-A6358A504F01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25BC444-25BA-44A5-8F6E-DC3865758FB7}">
      <dgm:prSet phldrT="[Text]"/>
      <dgm:spPr/>
      <dgm:t>
        <a:bodyPr/>
        <a:lstStyle/>
        <a:p>
          <a:r>
            <a:rPr lang="en-US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Riwayat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plasenta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kareta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0B8AC5F-9285-41A2-ACDA-A734C42AB570}" type="parTrans" cxnId="{1C1BA88A-FF92-4B2C-BDC6-B16E9D176BEB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F28B14D-E01A-4A8D-95FD-FF10FDCEA19E}" type="sibTrans" cxnId="{1C1BA88A-FF92-4B2C-BDC6-B16E9D176BEB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58ECB10-0A39-425B-8D75-CDFF6193CFE8}">
      <dgm:prSet phldrT="[Text]"/>
      <dgm:spPr/>
      <dgm:t>
        <a:bodyPr/>
        <a:lstStyle/>
        <a:p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Riwayat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solusio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plasenta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1BC0C3F-9757-471A-B021-72062B457717}" type="parTrans" cxnId="{97E78CB0-D060-464C-8620-0922FA1A744F}">
      <dgm:prSet/>
      <dgm:spPr/>
      <dgm:t>
        <a:bodyPr/>
        <a:lstStyle/>
        <a:p>
          <a:endParaRPr lang="en-US"/>
        </a:p>
      </dgm:t>
    </dgm:pt>
    <dgm:pt modelId="{DD25DC47-C523-4D1B-A235-D4168AC29D02}" type="sibTrans" cxnId="{97E78CB0-D060-464C-8620-0922FA1A744F}">
      <dgm:prSet/>
      <dgm:spPr/>
      <dgm:t>
        <a:bodyPr/>
        <a:lstStyle/>
        <a:p>
          <a:endParaRPr lang="en-US"/>
        </a:p>
      </dgm:t>
    </dgm:pt>
    <dgm:pt modelId="{C2BD9AEC-1CBB-4893-818A-79EBF8CF5E6C}" type="pres">
      <dgm:prSet presAssocID="{12ADDDF5-5B20-4FA8-AFAB-F79D80BD6FA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F385E31-1F87-4D09-9E2D-66F0693E5F90}" type="pres">
      <dgm:prSet presAssocID="{325BC444-25BA-44A5-8F6E-DC3865758FB7}" presName="boxAndChildren" presStyleCnt="0"/>
      <dgm:spPr/>
    </dgm:pt>
    <dgm:pt modelId="{7BBFD68A-6190-4EB1-B6AC-7254673E9BBC}" type="pres">
      <dgm:prSet presAssocID="{325BC444-25BA-44A5-8F6E-DC3865758FB7}" presName="parentTextBox" presStyleLbl="node1" presStyleIdx="0" presStyleCnt="5"/>
      <dgm:spPr/>
      <dgm:t>
        <a:bodyPr/>
        <a:lstStyle/>
        <a:p>
          <a:endParaRPr lang="en-US"/>
        </a:p>
      </dgm:t>
    </dgm:pt>
    <dgm:pt modelId="{36A6D760-9010-4441-A9BC-D1536C5F9984}" type="pres">
      <dgm:prSet presAssocID="{DD25DC47-C523-4D1B-A235-D4168AC29D02}" presName="sp" presStyleCnt="0"/>
      <dgm:spPr/>
    </dgm:pt>
    <dgm:pt modelId="{E492A950-337A-4720-8FB7-2B4CF31A94F3}" type="pres">
      <dgm:prSet presAssocID="{A58ECB10-0A39-425B-8D75-CDFF6193CFE8}" presName="arrowAndChildren" presStyleCnt="0"/>
      <dgm:spPr/>
    </dgm:pt>
    <dgm:pt modelId="{31A35C66-1109-4A4F-9821-FD3BB9FF331C}" type="pres">
      <dgm:prSet presAssocID="{A58ECB10-0A39-425B-8D75-CDFF6193CFE8}" presName="parentTextArrow" presStyleLbl="node1" presStyleIdx="1" presStyleCnt="5"/>
      <dgm:spPr/>
      <dgm:t>
        <a:bodyPr/>
        <a:lstStyle/>
        <a:p>
          <a:endParaRPr lang="en-US"/>
        </a:p>
      </dgm:t>
    </dgm:pt>
    <dgm:pt modelId="{13D214B1-7069-4326-B616-6DE3563B3FFB}" type="pres">
      <dgm:prSet presAssocID="{91DAE854-5847-43AA-B125-CE88905FDADA}" presName="sp" presStyleCnt="0"/>
      <dgm:spPr/>
    </dgm:pt>
    <dgm:pt modelId="{C79AD47A-3591-4440-B1F9-985663A7B2EF}" type="pres">
      <dgm:prSet presAssocID="{8BF392CE-A466-4F97-A78C-D7B08E1E5775}" presName="arrowAndChildren" presStyleCnt="0"/>
      <dgm:spPr/>
    </dgm:pt>
    <dgm:pt modelId="{816A2B75-825D-435D-BA95-27FB3E0D70F7}" type="pres">
      <dgm:prSet presAssocID="{8BF392CE-A466-4F97-A78C-D7B08E1E5775}" presName="parentTextArrow" presStyleLbl="node1" presStyleIdx="2" presStyleCnt="5"/>
      <dgm:spPr/>
      <dgm:t>
        <a:bodyPr/>
        <a:lstStyle/>
        <a:p>
          <a:endParaRPr lang="en-US"/>
        </a:p>
      </dgm:t>
    </dgm:pt>
    <dgm:pt modelId="{8A489EF1-5263-4E10-ACD9-897B659651A0}" type="pres">
      <dgm:prSet presAssocID="{21AB0F99-5369-451C-B0CB-71D761231E9C}" presName="sp" presStyleCnt="0"/>
      <dgm:spPr/>
    </dgm:pt>
    <dgm:pt modelId="{F420D8BD-E8E1-4ED1-83DE-6CD2FC8A3829}" type="pres">
      <dgm:prSet presAssocID="{8D1DB125-5B17-4CCC-B93C-DF636988F668}" presName="arrowAndChildren" presStyleCnt="0"/>
      <dgm:spPr/>
    </dgm:pt>
    <dgm:pt modelId="{0E9153E8-ED59-478E-A1CF-FA7F35574303}" type="pres">
      <dgm:prSet presAssocID="{8D1DB125-5B17-4CCC-B93C-DF636988F668}" presName="parentTextArrow" presStyleLbl="node1" presStyleIdx="3" presStyleCnt="5"/>
      <dgm:spPr/>
      <dgm:t>
        <a:bodyPr/>
        <a:lstStyle/>
        <a:p>
          <a:endParaRPr lang="en-US"/>
        </a:p>
      </dgm:t>
    </dgm:pt>
    <dgm:pt modelId="{0483F650-9024-4A6E-903D-DD0342984946}" type="pres">
      <dgm:prSet presAssocID="{B7D445BE-5315-4AA9-9910-CDCDD57ECD3C}" presName="sp" presStyleCnt="0"/>
      <dgm:spPr/>
    </dgm:pt>
    <dgm:pt modelId="{E7D3D384-D6A0-47C9-A4F9-A6928741ADAF}" type="pres">
      <dgm:prSet presAssocID="{0440B2C6-67FF-4BD0-9865-E5537F27D112}" presName="arrowAndChildren" presStyleCnt="0"/>
      <dgm:spPr/>
    </dgm:pt>
    <dgm:pt modelId="{58EE2CA8-8C9A-4D03-B092-B3121B37AD8D}" type="pres">
      <dgm:prSet presAssocID="{0440B2C6-67FF-4BD0-9865-E5537F27D112}" presName="parentTextArrow" presStyleLbl="node1" presStyleIdx="4" presStyleCnt="5"/>
      <dgm:spPr/>
      <dgm:t>
        <a:bodyPr/>
        <a:lstStyle/>
        <a:p>
          <a:endParaRPr lang="en-US"/>
        </a:p>
      </dgm:t>
    </dgm:pt>
  </dgm:ptLst>
  <dgm:cxnLst>
    <dgm:cxn modelId="{1C1BA88A-FF92-4B2C-BDC6-B16E9D176BEB}" srcId="{12ADDDF5-5B20-4FA8-AFAB-F79D80BD6FAD}" destId="{325BC444-25BA-44A5-8F6E-DC3865758FB7}" srcOrd="4" destOrd="0" parTransId="{10B8AC5F-9285-41A2-ACDA-A734C42AB570}" sibTransId="{AF28B14D-E01A-4A8D-95FD-FF10FDCEA19E}"/>
    <dgm:cxn modelId="{CD85F643-42B2-4ACB-9EFA-D9AD56C5C3C3}" type="presOf" srcId="{A58ECB10-0A39-425B-8D75-CDFF6193CFE8}" destId="{31A35C66-1109-4A4F-9821-FD3BB9FF331C}" srcOrd="0" destOrd="0" presId="urn:microsoft.com/office/officeart/2005/8/layout/process4"/>
    <dgm:cxn modelId="{12ED9EB1-EB4A-4668-87EB-039B719F9CB7}" srcId="{12ADDDF5-5B20-4FA8-AFAB-F79D80BD6FAD}" destId="{0440B2C6-67FF-4BD0-9865-E5537F27D112}" srcOrd="0" destOrd="0" parTransId="{55C55216-8B48-467A-8DCF-03BBEAE2D9B2}" sibTransId="{B7D445BE-5315-4AA9-9910-CDCDD57ECD3C}"/>
    <dgm:cxn modelId="{CA2C8C79-3611-4B18-B698-96651E806B9D}" type="presOf" srcId="{325BC444-25BA-44A5-8F6E-DC3865758FB7}" destId="{7BBFD68A-6190-4EB1-B6AC-7254673E9BBC}" srcOrd="0" destOrd="0" presId="urn:microsoft.com/office/officeart/2005/8/layout/process4"/>
    <dgm:cxn modelId="{44A375E7-2E34-4760-999C-A6358A504F01}" srcId="{12ADDDF5-5B20-4FA8-AFAB-F79D80BD6FAD}" destId="{8BF392CE-A466-4F97-A78C-D7B08E1E5775}" srcOrd="2" destOrd="0" parTransId="{8899596B-1090-4570-8D96-EF0A6CFC2167}" sibTransId="{91DAE854-5847-43AA-B125-CE88905FDADA}"/>
    <dgm:cxn modelId="{D47977A9-C0CA-4221-94AF-55401563A2D5}" type="presOf" srcId="{0440B2C6-67FF-4BD0-9865-E5537F27D112}" destId="{58EE2CA8-8C9A-4D03-B092-B3121B37AD8D}" srcOrd="0" destOrd="0" presId="urn:microsoft.com/office/officeart/2005/8/layout/process4"/>
    <dgm:cxn modelId="{97E78CB0-D060-464C-8620-0922FA1A744F}" srcId="{12ADDDF5-5B20-4FA8-AFAB-F79D80BD6FAD}" destId="{A58ECB10-0A39-425B-8D75-CDFF6193CFE8}" srcOrd="3" destOrd="0" parTransId="{11BC0C3F-9757-471A-B021-72062B457717}" sibTransId="{DD25DC47-C523-4D1B-A235-D4168AC29D02}"/>
    <dgm:cxn modelId="{27A387C5-D181-4033-80C4-A223A81EAA12}" srcId="{12ADDDF5-5B20-4FA8-AFAB-F79D80BD6FAD}" destId="{8D1DB125-5B17-4CCC-B93C-DF636988F668}" srcOrd="1" destOrd="0" parTransId="{2F615F88-6E7C-4827-B149-2F2752483A3E}" sibTransId="{21AB0F99-5369-451C-B0CB-71D761231E9C}"/>
    <dgm:cxn modelId="{D29CE5E3-7110-4835-A5BD-5F72A0DD8B74}" type="presOf" srcId="{12ADDDF5-5B20-4FA8-AFAB-F79D80BD6FAD}" destId="{C2BD9AEC-1CBB-4893-818A-79EBF8CF5E6C}" srcOrd="0" destOrd="0" presId="urn:microsoft.com/office/officeart/2005/8/layout/process4"/>
    <dgm:cxn modelId="{E49FB65E-6D8F-4D0A-AB30-104D04F2D80C}" type="presOf" srcId="{8BF392CE-A466-4F97-A78C-D7B08E1E5775}" destId="{816A2B75-825D-435D-BA95-27FB3E0D70F7}" srcOrd="0" destOrd="0" presId="urn:microsoft.com/office/officeart/2005/8/layout/process4"/>
    <dgm:cxn modelId="{67421371-2116-479E-987A-12716FCB2FA4}" type="presOf" srcId="{8D1DB125-5B17-4CCC-B93C-DF636988F668}" destId="{0E9153E8-ED59-478E-A1CF-FA7F35574303}" srcOrd="0" destOrd="0" presId="urn:microsoft.com/office/officeart/2005/8/layout/process4"/>
    <dgm:cxn modelId="{03A0B694-810B-4E14-BC30-DE5B2DB1A0F5}" type="presParOf" srcId="{C2BD9AEC-1CBB-4893-818A-79EBF8CF5E6C}" destId="{4F385E31-1F87-4D09-9E2D-66F0693E5F90}" srcOrd="0" destOrd="0" presId="urn:microsoft.com/office/officeart/2005/8/layout/process4"/>
    <dgm:cxn modelId="{4B8B2D88-2211-4266-A04F-2FFC600C2D1B}" type="presParOf" srcId="{4F385E31-1F87-4D09-9E2D-66F0693E5F90}" destId="{7BBFD68A-6190-4EB1-B6AC-7254673E9BBC}" srcOrd="0" destOrd="0" presId="urn:microsoft.com/office/officeart/2005/8/layout/process4"/>
    <dgm:cxn modelId="{4C204F9D-20DB-4912-9F3C-648A5CF2DAD1}" type="presParOf" srcId="{C2BD9AEC-1CBB-4893-818A-79EBF8CF5E6C}" destId="{36A6D760-9010-4441-A9BC-D1536C5F9984}" srcOrd="1" destOrd="0" presId="urn:microsoft.com/office/officeart/2005/8/layout/process4"/>
    <dgm:cxn modelId="{526F8AC0-D0A4-4746-BB54-EE086AEB7DFB}" type="presParOf" srcId="{C2BD9AEC-1CBB-4893-818A-79EBF8CF5E6C}" destId="{E492A950-337A-4720-8FB7-2B4CF31A94F3}" srcOrd="2" destOrd="0" presId="urn:microsoft.com/office/officeart/2005/8/layout/process4"/>
    <dgm:cxn modelId="{74014783-749A-43FD-939A-1EACB9748DCB}" type="presParOf" srcId="{E492A950-337A-4720-8FB7-2B4CF31A94F3}" destId="{31A35C66-1109-4A4F-9821-FD3BB9FF331C}" srcOrd="0" destOrd="0" presId="urn:microsoft.com/office/officeart/2005/8/layout/process4"/>
    <dgm:cxn modelId="{7A408D29-4B04-4054-A6B3-2749C6A57320}" type="presParOf" srcId="{C2BD9AEC-1CBB-4893-818A-79EBF8CF5E6C}" destId="{13D214B1-7069-4326-B616-6DE3563B3FFB}" srcOrd="3" destOrd="0" presId="urn:microsoft.com/office/officeart/2005/8/layout/process4"/>
    <dgm:cxn modelId="{0CD07A2A-4E12-4650-89B0-D12E73059F61}" type="presParOf" srcId="{C2BD9AEC-1CBB-4893-818A-79EBF8CF5E6C}" destId="{C79AD47A-3591-4440-B1F9-985663A7B2EF}" srcOrd="4" destOrd="0" presId="urn:microsoft.com/office/officeart/2005/8/layout/process4"/>
    <dgm:cxn modelId="{D5DC55E6-33F1-4E5F-88A9-EF25D9A9B8E6}" type="presParOf" srcId="{C79AD47A-3591-4440-B1F9-985663A7B2EF}" destId="{816A2B75-825D-435D-BA95-27FB3E0D70F7}" srcOrd="0" destOrd="0" presId="urn:microsoft.com/office/officeart/2005/8/layout/process4"/>
    <dgm:cxn modelId="{EC810526-C6BD-46AF-BB61-78153E33E2E6}" type="presParOf" srcId="{C2BD9AEC-1CBB-4893-818A-79EBF8CF5E6C}" destId="{8A489EF1-5263-4E10-ACD9-897B659651A0}" srcOrd="5" destOrd="0" presId="urn:microsoft.com/office/officeart/2005/8/layout/process4"/>
    <dgm:cxn modelId="{8F700A9F-478B-4754-BE84-693BBB941AA3}" type="presParOf" srcId="{C2BD9AEC-1CBB-4893-818A-79EBF8CF5E6C}" destId="{F420D8BD-E8E1-4ED1-83DE-6CD2FC8A3829}" srcOrd="6" destOrd="0" presId="urn:microsoft.com/office/officeart/2005/8/layout/process4"/>
    <dgm:cxn modelId="{B4D2F333-7ED1-44B6-9294-C3D68BFB773E}" type="presParOf" srcId="{F420D8BD-E8E1-4ED1-83DE-6CD2FC8A3829}" destId="{0E9153E8-ED59-478E-A1CF-FA7F35574303}" srcOrd="0" destOrd="0" presId="urn:microsoft.com/office/officeart/2005/8/layout/process4"/>
    <dgm:cxn modelId="{AAE5094C-0FE8-4737-801F-BA4F1C0AE415}" type="presParOf" srcId="{C2BD9AEC-1CBB-4893-818A-79EBF8CF5E6C}" destId="{0483F650-9024-4A6E-903D-DD0342984946}" srcOrd="7" destOrd="0" presId="urn:microsoft.com/office/officeart/2005/8/layout/process4"/>
    <dgm:cxn modelId="{13B879E6-4FA5-4F5E-9723-BEA8EB3D88A7}" type="presParOf" srcId="{C2BD9AEC-1CBB-4893-818A-79EBF8CF5E6C}" destId="{E7D3D384-D6A0-47C9-A4F9-A6928741ADAF}" srcOrd="8" destOrd="0" presId="urn:microsoft.com/office/officeart/2005/8/layout/process4"/>
    <dgm:cxn modelId="{0092DD17-9E39-452D-B08C-1AE04F6E7034}" type="presParOf" srcId="{E7D3D384-D6A0-47C9-A4F9-A6928741ADAF}" destId="{58EE2CA8-8C9A-4D03-B092-B3121B37AD8D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9679EC8-02E4-4598-A31C-C1934DEDF03C}" type="doc">
      <dgm:prSet loTypeId="urn:microsoft.com/office/officeart/2005/8/layout/chevron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D4D9D3EC-D10E-4734-8F69-728F8DF2993F}">
      <dgm:prSet phldrT="[Text]" custT="1"/>
      <dgm:spPr/>
      <dgm:t>
        <a:bodyPr/>
        <a:lstStyle/>
        <a:p>
          <a:endParaRPr lang="en-US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84BF366-1E50-4B23-A877-469262C18F51}" type="parTrans" cxnId="{8B60B625-EBED-479E-87DC-B29E91BC15CF}">
      <dgm:prSet/>
      <dgm:spPr/>
      <dgm:t>
        <a:bodyPr/>
        <a:lstStyle/>
        <a:p>
          <a:endParaRPr lang="en-US"/>
        </a:p>
      </dgm:t>
    </dgm:pt>
    <dgm:pt modelId="{AC62F5CD-B4C8-4B4D-8DAD-FF1F860A2BFB}" type="sibTrans" cxnId="{8B60B625-EBED-479E-87DC-B29E91BC15CF}">
      <dgm:prSet/>
      <dgm:spPr/>
      <dgm:t>
        <a:bodyPr/>
        <a:lstStyle/>
        <a:p>
          <a:endParaRPr lang="en-US"/>
        </a:p>
      </dgm:t>
    </dgm:pt>
    <dgm:pt modelId="{668759AA-929F-4494-BC00-42DF713B6F0B}">
      <dgm:prSet phldrT="[Text]" custT="1"/>
      <dgm:spPr/>
      <dgm:t>
        <a:bodyPr/>
        <a:lstStyle/>
        <a:p>
          <a:endParaRPr lang="en-US" sz="1400" dirty="0"/>
        </a:p>
      </dgm:t>
    </dgm:pt>
    <dgm:pt modelId="{860F1B85-F7FD-4485-A0F5-68FC1DA252F3}" type="parTrans" cxnId="{EB1423A4-B748-40D2-B424-AB8CFEFEE7CB}">
      <dgm:prSet/>
      <dgm:spPr/>
      <dgm:t>
        <a:bodyPr/>
        <a:lstStyle/>
        <a:p>
          <a:endParaRPr lang="en-US"/>
        </a:p>
      </dgm:t>
    </dgm:pt>
    <dgm:pt modelId="{6A49B826-878D-4CAD-A844-B663214A08BF}" type="sibTrans" cxnId="{EB1423A4-B748-40D2-B424-AB8CFEFEE7CB}">
      <dgm:prSet/>
      <dgm:spPr/>
      <dgm:t>
        <a:bodyPr/>
        <a:lstStyle/>
        <a:p>
          <a:endParaRPr lang="en-US"/>
        </a:p>
      </dgm:t>
    </dgm:pt>
    <dgm:pt modelId="{F7F2ABAD-A5BC-490A-BEC7-1079C614C577}">
      <dgm:prSet phldrT="[Text]"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KOMPLIKASI PERSALINAN KALA I &amp; II</a:t>
          </a:r>
          <a:endParaRPr lang="en-US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37204E7-EBE3-4E95-9D45-190A30D12FDE}" type="sibTrans" cxnId="{6AA23D30-9B51-4AD8-8F4C-DC527C3D81CC}">
      <dgm:prSet/>
      <dgm:spPr/>
      <dgm:t>
        <a:bodyPr/>
        <a:lstStyle/>
        <a:p>
          <a:endParaRPr lang="en-US"/>
        </a:p>
      </dgm:t>
    </dgm:pt>
    <dgm:pt modelId="{7FF02BE8-2A08-4EE7-BDD0-E774437939B5}" type="parTrans" cxnId="{6AA23D30-9B51-4AD8-8F4C-DC527C3D81CC}">
      <dgm:prSet/>
      <dgm:spPr/>
      <dgm:t>
        <a:bodyPr/>
        <a:lstStyle/>
        <a:p>
          <a:endParaRPr lang="en-US"/>
        </a:p>
      </dgm:t>
    </dgm:pt>
    <dgm:pt modelId="{EF14D0B4-35FB-4CF7-A8C3-FBEE0BD2E8C4}">
      <dgm:prSet phldrT="[Text]" custT="1"/>
      <dgm:spPr/>
      <dgm:t>
        <a:bodyPr/>
        <a:lstStyle/>
        <a:p>
          <a:r>
            <a:rPr lang="en-US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KOMPLIASI</a:t>
          </a:r>
          <a:r>
            <a:rPr lang="en-US" sz="1200" b="1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PERSALINAN KALA III &amp; IV </a:t>
          </a:r>
          <a:endParaRPr lang="en-US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8C01A3E-7957-4836-9DE7-F4ADD4EB5A09}" type="sibTrans" cxnId="{2E8A70AB-AD2E-4C44-9227-E64DFDFA14E9}">
      <dgm:prSet/>
      <dgm:spPr/>
      <dgm:t>
        <a:bodyPr/>
        <a:lstStyle/>
        <a:p>
          <a:endParaRPr lang="en-US"/>
        </a:p>
      </dgm:t>
    </dgm:pt>
    <dgm:pt modelId="{604AB482-B566-4A27-AEBC-B655F8A67358}" type="parTrans" cxnId="{2E8A70AB-AD2E-4C44-9227-E64DFDFA14E9}">
      <dgm:prSet/>
      <dgm:spPr/>
      <dgm:t>
        <a:bodyPr/>
        <a:lstStyle/>
        <a:p>
          <a:endParaRPr lang="en-US"/>
        </a:p>
      </dgm:t>
    </dgm:pt>
    <dgm:pt modelId="{BBC1B1CB-F652-4BD4-8B5F-9EA02E9F643F}">
      <dgm:prSet custT="1"/>
      <dgm:spPr/>
      <dgm:t>
        <a:bodyPr/>
        <a:lstStyle/>
        <a:p>
          <a:r>
            <a:rPr lang="en-US" sz="1400" b="1" smtClean="0">
              <a:latin typeface="Times New Roman" panose="02020603050405020304" pitchFamily="18" charset="0"/>
              <a:cs typeface="Times New Roman" panose="02020603050405020304" pitchFamily="18" charset="0"/>
            </a:rPr>
            <a:t>PERDARAHAN POST PARTUM :</a:t>
          </a:r>
          <a:endParaRPr lang="en-US" sz="1400" b="1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2F27766-DF4C-4EE8-A7B5-ACE213B97A2E}" type="parTrans" cxnId="{0FB8EB6D-0520-4AAD-AE37-80EB4711F9AC}">
      <dgm:prSet/>
      <dgm:spPr/>
      <dgm:t>
        <a:bodyPr/>
        <a:lstStyle/>
        <a:p>
          <a:endParaRPr lang="en-US"/>
        </a:p>
      </dgm:t>
    </dgm:pt>
    <dgm:pt modelId="{AA6F145A-C111-4200-B4D9-51FEAB9FDE9D}" type="sibTrans" cxnId="{0FB8EB6D-0520-4AAD-AE37-80EB4711F9AC}">
      <dgm:prSet/>
      <dgm:spPr/>
      <dgm:t>
        <a:bodyPr/>
        <a:lstStyle/>
        <a:p>
          <a:endParaRPr lang="en-US"/>
        </a:p>
      </dgm:t>
    </dgm:pt>
    <dgm:pt modelId="{F8065E57-8491-48CE-AB8F-A93E33AB9CD3}">
      <dgm:prSet custT="1"/>
      <dgm:spPr/>
      <dgm:t>
        <a:bodyPr/>
        <a:lstStyle/>
        <a:p>
          <a:r>
            <a:rPr lang="en-US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ATONIA UTERI</a:t>
          </a:r>
          <a:endParaRPr lang="en-US" sz="1400" b="1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C0367EE-6C61-4C67-A77E-6BF66D2DBD42}" type="parTrans" cxnId="{3AD641DE-72D0-4548-B2D0-9CDBC197C3FF}">
      <dgm:prSet/>
      <dgm:spPr/>
      <dgm:t>
        <a:bodyPr/>
        <a:lstStyle/>
        <a:p>
          <a:endParaRPr lang="en-US"/>
        </a:p>
      </dgm:t>
    </dgm:pt>
    <dgm:pt modelId="{AA1A0C24-18F5-4A68-9465-5D4BA623554E}" type="sibTrans" cxnId="{3AD641DE-72D0-4548-B2D0-9CDBC197C3FF}">
      <dgm:prSet/>
      <dgm:spPr/>
      <dgm:t>
        <a:bodyPr/>
        <a:lstStyle/>
        <a:p>
          <a:endParaRPr lang="en-US"/>
        </a:p>
      </dgm:t>
    </dgm:pt>
    <dgm:pt modelId="{8579A09A-AB9D-4DAC-B3A7-C6CB68E367E8}">
      <dgm:prSet custT="1"/>
      <dgm:spPr/>
      <dgm:t>
        <a:bodyPr/>
        <a:lstStyle/>
        <a:p>
          <a:r>
            <a:rPr lang="en-US" sz="1400" b="1" smtClean="0">
              <a:latin typeface="Times New Roman" panose="02020603050405020304" pitchFamily="18" charset="0"/>
              <a:cs typeface="Times New Roman" panose="02020603050405020304" pitchFamily="18" charset="0"/>
            </a:rPr>
            <a:t>RETENSIO PLASENTA</a:t>
          </a:r>
          <a:endParaRPr lang="en-US" sz="1400" b="1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8C7D567-46BE-47D1-99A8-1253E5B9B692}" type="parTrans" cxnId="{70F440B7-C439-418C-B443-30EAD971E95F}">
      <dgm:prSet/>
      <dgm:spPr/>
      <dgm:t>
        <a:bodyPr/>
        <a:lstStyle/>
        <a:p>
          <a:endParaRPr lang="en-US"/>
        </a:p>
      </dgm:t>
    </dgm:pt>
    <dgm:pt modelId="{D7F6F287-C56B-482D-B098-A61B2FCE2D7B}" type="sibTrans" cxnId="{70F440B7-C439-418C-B443-30EAD971E95F}">
      <dgm:prSet/>
      <dgm:spPr/>
      <dgm:t>
        <a:bodyPr/>
        <a:lstStyle/>
        <a:p>
          <a:endParaRPr lang="en-US"/>
        </a:p>
      </dgm:t>
    </dgm:pt>
    <dgm:pt modelId="{785BA518-4A71-4E91-8195-5AF176BDF17F}">
      <dgm:prSet custT="1"/>
      <dgm:spPr/>
      <dgm:t>
        <a:bodyPr/>
        <a:lstStyle/>
        <a:p>
          <a:r>
            <a:rPr lang="en-US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REST PLASENTA</a:t>
          </a:r>
          <a:endParaRPr lang="en-US" sz="1400" b="1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747C971-DAF5-4CD9-9B98-2F7DF5DD5017}" type="parTrans" cxnId="{CC1802FD-F942-4970-8476-577E36CD5554}">
      <dgm:prSet/>
      <dgm:spPr/>
      <dgm:t>
        <a:bodyPr/>
        <a:lstStyle/>
        <a:p>
          <a:endParaRPr lang="en-US"/>
        </a:p>
      </dgm:t>
    </dgm:pt>
    <dgm:pt modelId="{07D2D781-BF3D-424F-8DCA-B20956888995}" type="sibTrans" cxnId="{CC1802FD-F942-4970-8476-577E36CD5554}">
      <dgm:prSet/>
      <dgm:spPr/>
      <dgm:t>
        <a:bodyPr/>
        <a:lstStyle/>
        <a:p>
          <a:endParaRPr lang="en-US"/>
        </a:p>
      </dgm:t>
    </dgm:pt>
    <dgm:pt modelId="{9CB67A52-E391-427F-BCA0-3400B62FB7DF}">
      <dgm:prSet custT="1"/>
      <dgm:spPr/>
      <dgm:t>
        <a:bodyPr/>
        <a:lstStyle/>
        <a:p>
          <a:r>
            <a:rPr lang="en-US" sz="1400" b="1" smtClean="0">
              <a:latin typeface="Times New Roman" panose="02020603050405020304" pitchFamily="18" charset="0"/>
              <a:cs typeface="Times New Roman" panose="02020603050405020304" pitchFamily="18" charset="0"/>
            </a:rPr>
            <a:t>ROBEKAN JALAN LAHIR</a:t>
          </a:r>
          <a:endParaRPr lang="en-US" sz="1400" b="1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5613493-A47C-4D30-9099-69E09F8DF7D2}" type="parTrans" cxnId="{20534C41-2106-4E96-B69F-797FD2680A3D}">
      <dgm:prSet/>
      <dgm:spPr/>
      <dgm:t>
        <a:bodyPr/>
        <a:lstStyle/>
        <a:p>
          <a:endParaRPr lang="en-US"/>
        </a:p>
      </dgm:t>
    </dgm:pt>
    <dgm:pt modelId="{CC6558E6-F210-4F52-B5BE-5002A45C6BC5}" type="sibTrans" cxnId="{20534C41-2106-4E96-B69F-797FD2680A3D}">
      <dgm:prSet/>
      <dgm:spPr/>
      <dgm:t>
        <a:bodyPr/>
        <a:lstStyle/>
        <a:p>
          <a:endParaRPr lang="en-US"/>
        </a:p>
      </dgm:t>
    </dgm:pt>
    <dgm:pt modelId="{9F6D5A93-6F78-402E-B0B1-0D13ECFDD5B3}">
      <dgm:prSet custT="1"/>
      <dgm:spPr/>
      <dgm:t>
        <a:bodyPr/>
        <a:lstStyle/>
        <a:p>
          <a:r>
            <a:rPr lang="en-US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KELAIANNAN PROSES PEMBEKUAN DARAH</a:t>
          </a:r>
          <a:endParaRPr lang="en-US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4788412-6E4C-449C-84FA-A494C73342F2}" type="parTrans" cxnId="{9ED03469-1257-4597-B530-2142AFB4535E}">
      <dgm:prSet/>
      <dgm:spPr/>
      <dgm:t>
        <a:bodyPr/>
        <a:lstStyle/>
        <a:p>
          <a:endParaRPr lang="en-US"/>
        </a:p>
      </dgm:t>
    </dgm:pt>
    <dgm:pt modelId="{2983076E-B076-4FA6-9AEC-5F523C742665}" type="sibTrans" cxnId="{9ED03469-1257-4597-B530-2142AFB4535E}">
      <dgm:prSet/>
      <dgm:spPr/>
      <dgm:t>
        <a:bodyPr/>
        <a:lstStyle/>
        <a:p>
          <a:endParaRPr lang="en-US"/>
        </a:p>
      </dgm:t>
    </dgm:pt>
    <dgm:pt modelId="{0F5B29F7-8B92-492F-82DD-EBF515DD1DA5}">
      <dgm:prSet custT="1"/>
      <dgm:spPr/>
      <dgm:t>
        <a:bodyPr/>
        <a:lstStyle/>
        <a:p>
          <a:r>
            <a:rPr lang="en-US" sz="1400" b="1" smtClean="0">
              <a:latin typeface="Times New Roman" panose="02020603050405020304" pitchFamily="18" charset="0"/>
              <a:cs typeface="Times New Roman" panose="02020603050405020304" pitchFamily="18" charset="0"/>
            </a:rPr>
            <a:t>DISTOSIA KELAINAN PRESENTASI &amp; POSISI ( MAL POSISI)</a:t>
          </a:r>
          <a:endParaRPr lang="en-US" sz="1400" b="1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E3E4C47-B60D-40FB-A7AD-9867272FF7D7}" type="parTrans" cxnId="{11F3DB4B-8B81-4CAD-AF34-1A8824B568A1}">
      <dgm:prSet/>
      <dgm:spPr/>
      <dgm:t>
        <a:bodyPr/>
        <a:lstStyle/>
        <a:p>
          <a:endParaRPr lang="en-US"/>
        </a:p>
      </dgm:t>
    </dgm:pt>
    <dgm:pt modelId="{C9A3A35F-257D-40BC-B627-43DCDCC5FEF8}" type="sibTrans" cxnId="{11F3DB4B-8B81-4CAD-AF34-1A8824B568A1}">
      <dgm:prSet/>
      <dgm:spPr/>
      <dgm:t>
        <a:bodyPr/>
        <a:lstStyle/>
        <a:p>
          <a:endParaRPr lang="en-US"/>
        </a:p>
      </dgm:t>
    </dgm:pt>
    <dgm:pt modelId="{F9C5AF41-23FB-46C4-B4D1-5ED0EE47D5EF}">
      <dgm:prSet custT="1"/>
      <dgm:spPr/>
      <dgm:t>
        <a:bodyPr/>
        <a:lstStyle/>
        <a:p>
          <a:r>
            <a:rPr lang="en-US" sz="1400" b="1" smtClean="0">
              <a:latin typeface="Times New Roman" panose="02020603050405020304" pitchFamily="18" charset="0"/>
              <a:cs typeface="Times New Roman" panose="02020603050405020304" pitchFamily="18" charset="0"/>
            </a:rPr>
            <a:t>DISTOSIA KARENA KELAINAN HIS</a:t>
          </a:r>
          <a:endParaRPr lang="en-US" sz="1400" b="1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E0386C9-946A-40AB-97BC-2F1C3FDB1338}" type="parTrans" cxnId="{EA9658F1-7FF6-41C6-B4E3-217B7E3D53FD}">
      <dgm:prSet/>
      <dgm:spPr/>
      <dgm:t>
        <a:bodyPr/>
        <a:lstStyle/>
        <a:p>
          <a:endParaRPr lang="en-US"/>
        </a:p>
      </dgm:t>
    </dgm:pt>
    <dgm:pt modelId="{A2AE969D-CB20-454D-9378-E10379B121F3}" type="sibTrans" cxnId="{EA9658F1-7FF6-41C6-B4E3-217B7E3D53FD}">
      <dgm:prSet/>
      <dgm:spPr/>
      <dgm:t>
        <a:bodyPr/>
        <a:lstStyle/>
        <a:p>
          <a:endParaRPr lang="en-US"/>
        </a:p>
      </dgm:t>
    </dgm:pt>
    <dgm:pt modelId="{1F46F41D-840D-4284-AC51-B1E525D1EBB5}">
      <dgm:prSet custT="1"/>
      <dgm:spPr/>
      <dgm:t>
        <a:bodyPr/>
        <a:lstStyle/>
        <a:p>
          <a:r>
            <a:rPr lang="en-US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DISTOSIA KARENA KELAINAN ALAT KANDUNGAN</a:t>
          </a:r>
          <a:endParaRPr lang="en-US" sz="1400" b="1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E08D6D7-7047-4539-8912-5499D2CC93CF}" type="parTrans" cxnId="{99C17F40-5DE7-4043-8C3A-940CBB7B2502}">
      <dgm:prSet/>
      <dgm:spPr/>
      <dgm:t>
        <a:bodyPr/>
        <a:lstStyle/>
        <a:p>
          <a:endParaRPr lang="en-US"/>
        </a:p>
      </dgm:t>
    </dgm:pt>
    <dgm:pt modelId="{3F8EB945-C3AF-4C14-A658-BE33DF4DF54B}" type="sibTrans" cxnId="{99C17F40-5DE7-4043-8C3A-940CBB7B2502}">
      <dgm:prSet/>
      <dgm:spPr/>
      <dgm:t>
        <a:bodyPr/>
        <a:lstStyle/>
        <a:p>
          <a:endParaRPr lang="en-US"/>
        </a:p>
      </dgm:t>
    </dgm:pt>
    <dgm:pt modelId="{9187E843-D704-46FD-8A5E-11E22EC90042}">
      <dgm:prSet custT="1"/>
      <dgm:spPr/>
      <dgm:t>
        <a:bodyPr/>
        <a:lstStyle/>
        <a:p>
          <a:r>
            <a:rPr lang="en-US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DISTOSIA KARENA KELAINAN JANIN</a:t>
          </a:r>
          <a:endParaRPr lang="en-US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20CD2AB-C39D-40D8-98A0-9A4D06E4C082}" type="parTrans" cxnId="{AFD3BED8-1BED-41BF-9B30-5EE37A6C80F9}">
      <dgm:prSet/>
      <dgm:spPr/>
      <dgm:t>
        <a:bodyPr/>
        <a:lstStyle/>
        <a:p>
          <a:endParaRPr lang="en-US"/>
        </a:p>
      </dgm:t>
    </dgm:pt>
    <dgm:pt modelId="{8231C277-2EF5-4833-97CE-7A2DDE9AC7FD}" type="sibTrans" cxnId="{AFD3BED8-1BED-41BF-9B30-5EE37A6C80F9}">
      <dgm:prSet/>
      <dgm:spPr/>
      <dgm:t>
        <a:bodyPr/>
        <a:lstStyle/>
        <a:p>
          <a:endParaRPr lang="en-US"/>
        </a:p>
      </dgm:t>
    </dgm:pt>
    <dgm:pt modelId="{E7EEE525-F09E-4646-BD1B-51AF11ADE947}" type="pres">
      <dgm:prSet presAssocID="{09679EC8-02E4-4598-A31C-C1934DEDF03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3F1B950-DDE4-4AEB-8CB1-26651B537CEA}" type="pres">
      <dgm:prSet presAssocID="{F7F2ABAD-A5BC-490A-BEC7-1079C614C577}" presName="composite" presStyleCnt="0"/>
      <dgm:spPr/>
      <dgm:t>
        <a:bodyPr/>
        <a:lstStyle/>
        <a:p>
          <a:endParaRPr lang="en-US"/>
        </a:p>
      </dgm:t>
    </dgm:pt>
    <dgm:pt modelId="{98D4874D-D4CF-46D7-A69D-A4CC6A953EEC}" type="pres">
      <dgm:prSet presAssocID="{F7F2ABAD-A5BC-490A-BEC7-1079C614C577}" presName="parentText" presStyleLbl="align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A4E457-1481-4431-AB5F-EF2E16168A6B}" type="pres">
      <dgm:prSet presAssocID="{F7F2ABAD-A5BC-490A-BEC7-1079C614C577}" presName="descendantText" presStyleLbl="alignAcc1" presStyleIdx="0" presStyleCnt="2" custLinFactNeighborY="-66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AC579BD-7FBC-44DD-A17C-F5A30B4DF3C9}" type="pres">
      <dgm:prSet presAssocID="{637204E7-EBE3-4E95-9D45-190A30D12FDE}" presName="sp" presStyleCnt="0"/>
      <dgm:spPr/>
      <dgm:t>
        <a:bodyPr/>
        <a:lstStyle/>
        <a:p>
          <a:endParaRPr lang="en-US"/>
        </a:p>
      </dgm:t>
    </dgm:pt>
    <dgm:pt modelId="{A05E89B9-0403-4B74-B65A-707ACC681F5A}" type="pres">
      <dgm:prSet presAssocID="{EF14D0B4-35FB-4CF7-A8C3-FBEE0BD2E8C4}" presName="composite" presStyleCnt="0"/>
      <dgm:spPr/>
      <dgm:t>
        <a:bodyPr/>
        <a:lstStyle/>
        <a:p>
          <a:endParaRPr lang="en-US"/>
        </a:p>
      </dgm:t>
    </dgm:pt>
    <dgm:pt modelId="{03378F34-CCC6-4909-BB77-00F07216653C}" type="pres">
      <dgm:prSet presAssocID="{EF14D0B4-35FB-4CF7-A8C3-FBEE0BD2E8C4}" presName="parentText" presStyleLbl="align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2F2556-0C1B-442C-931A-03E614439C9A}" type="pres">
      <dgm:prSet presAssocID="{EF14D0B4-35FB-4CF7-A8C3-FBEE0BD2E8C4}" presName="descendantText" presStyleLbl="alignAcc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2778E04-6687-4619-AAE7-62E64F78AB6C}" type="presOf" srcId="{9F6D5A93-6F78-402E-B0B1-0D13ECFDD5B3}" destId="{AFA4E457-1481-4431-AB5F-EF2E16168A6B}" srcOrd="0" destOrd="6" presId="urn:microsoft.com/office/officeart/2005/8/layout/chevron2"/>
    <dgm:cxn modelId="{EA9658F1-7FF6-41C6-B4E3-217B7E3D53FD}" srcId="{EF14D0B4-35FB-4CF7-A8C3-FBEE0BD2E8C4}" destId="{F9C5AF41-23FB-46C4-B4D1-5ED0EE47D5EF}" srcOrd="2" destOrd="0" parTransId="{AE0386C9-946A-40AB-97BC-2F1C3FDB1338}" sibTransId="{A2AE969D-CB20-454D-9378-E10379B121F3}"/>
    <dgm:cxn modelId="{A6B17292-CBD9-417D-B0EB-1FE4596C2F52}" type="presOf" srcId="{1F46F41D-840D-4284-AC51-B1E525D1EBB5}" destId="{8C2F2556-0C1B-442C-931A-03E614439C9A}" srcOrd="0" destOrd="3" presId="urn:microsoft.com/office/officeart/2005/8/layout/chevron2"/>
    <dgm:cxn modelId="{CC1802FD-F942-4970-8476-577E36CD5554}" srcId="{F7F2ABAD-A5BC-490A-BEC7-1079C614C577}" destId="{785BA518-4A71-4E91-8195-5AF176BDF17F}" srcOrd="4" destOrd="0" parTransId="{A747C971-DAF5-4CD9-9B98-2F7DF5DD5017}" sibTransId="{07D2D781-BF3D-424F-8DCA-B20956888995}"/>
    <dgm:cxn modelId="{F6F7C9EF-0856-44C5-B9B6-AA81EA7FE58F}" type="presOf" srcId="{668759AA-929F-4494-BC00-42DF713B6F0B}" destId="{8C2F2556-0C1B-442C-931A-03E614439C9A}" srcOrd="0" destOrd="0" presId="urn:microsoft.com/office/officeart/2005/8/layout/chevron2"/>
    <dgm:cxn modelId="{0FB8EB6D-0520-4AAD-AE37-80EB4711F9AC}" srcId="{F7F2ABAD-A5BC-490A-BEC7-1079C614C577}" destId="{BBC1B1CB-F652-4BD4-8B5F-9EA02E9F643F}" srcOrd="1" destOrd="0" parTransId="{B2F27766-DF4C-4EE8-A7B5-ACE213B97A2E}" sibTransId="{AA6F145A-C111-4200-B4D9-51FEAB9FDE9D}"/>
    <dgm:cxn modelId="{F324EA9F-C9CA-4A70-B40E-B30767844527}" type="presOf" srcId="{785BA518-4A71-4E91-8195-5AF176BDF17F}" destId="{AFA4E457-1481-4431-AB5F-EF2E16168A6B}" srcOrd="0" destOrd="4" presId="urn:microsoft.com/office/officeart/2005/8/layout/chevron2"/>
    <dgm:cxn modelId="{70F440B7-C439-418C-B443-30EAD971E95F}" srcId="{F7F2ABAD-A5BC-490A-BEC7-1079C614C577}" destId="{8579A09A-AB9D-4DAC-B3A7-C6CB68E367E8}" srcOrd="3" destOrd="0" parTransId="{F8C7D567-46BE-47D1-99A8-1253E5B9B692}" sibTransId="{D7F6F287-C56B-482D-B098-A61B2FCE2D7B}"/>
    <dgm:cxn modelId="{7635A1EC-55BF-4D97-8302-8FB019E82FFB}" type="presOf" srcId="{9187E843-D704-46FD-8A5E-11E22EC90042}" destId="{8C2F2556-0C1B-442C-931A-03E614439C9A}" srcOrd="0" destOrd="4" presId="urn:microsoft.com/office/officeart/2005/8/layout/chevron2"/>
    <dgm:cxn modelId="{F23BA1F9-9ED4-4843-A70C-0A6968AF182F}" type="presOf" srcId="{F8065E57-8491-48CE-AB8F-A93E33AB9CD3}" destId="{AFA4E457-1481-4431-AB5F-EF2E16168A6B}" srcOrd="0" destOrd="2" presId="urn:microsoft.com/office/officeart/2005/8/layout/chevron2"/>
    <dgm:cxn modelId="{AFD3BED8-1BED-41BF-9B30-5EE37A6C80F9}" srcId="{EF14D0B4-35FB-4CF7-A8C3-FBEE0BD2E8C4}" destId="{9187E843-D704-46FD-8A5E-11E22EC90042}" srcOrd="4" destOrd="0" parTransId="{620CD2AB-C39D-40D8-98A0-9A4D06E4C082}" sibTransId="{8231C277-2EF5-4833-97CE-7A2DDE9AC7FD}"/>
    <dgm:cxn modelId="{20534C41-2106-4E96-B69F-797FD2680A3D}" srcId="{F7F2ABAD-A5BC-490A-BEC7-1079C614C577}" destId="{9CB67A52-E391-427F-BCA0-3400B62FB7DF}" srcOrd="5" destOrd="0" parTransId="{F5613493-A47C-4D30-9099-69E09F8DF7D2}" sibTransId="{CC6558E6-F210-4F52-B5BE-5002A45C6BC5}"/>
    <dgm:cxn modelId="{11F3DB4B-8B81-4CAD-AF34-1A8824B568A1}" srcId="{EF14D0B4-35FB-4CF7-A8C3-FBEE0BD2E8C4}" destId="{0F5B29F7-8B92-492F-82DD-EBF515DD1DA5}" srcOrd="1" destOrd="0" parTransId="{3E3E4C47-B60D-40FB-A7AD-9867272FF7D7}" sibTransId="{C9A3A35F-257D-40BC-B627-43DCDCC5FEF8}"/>
    <dgm:cxn modelId="{BA47318F-71AF-4C7C-B3D0-41482855ADA0}" type="presOf" srcId="{EF14D0B4-35FB-4CF7-A8C3-FBEE0BD2E8C4}" destId="{03378F34-CCC6-4909-BB77-00F07216653C}" srcOrd="0" destOrd="0" presId="urn:microsoft.com/office/officeart/2005/8/layout/chevron2"/>
    <dgm:cxn modelId="{11D63187-8BA2-4886-BAE7-28776EA048AA}" type="presOf" srcId="{F7F2ABAD-A5BC-490A-BEC7-1079C614C577}" destId="{98D4874D-D4CF-46D7-A69D-A4CC6A953EEC}" srcOrd="0" destOrd="0" presId="urn:microsoft.com/office/officeart/2005/8/layout/chevron2"/>
    <dgm:cxn modelId="{8B60B625-EBED-479E-87DC-B29E91BC15CF}" srcId="{F7F2ABAD-A5BC-490A-BEC7-1079C614C577}" destId="{D4D9D3EC-D10E-4734-8F69-728F8DF2993F}" srcOrd="0" destOrd="0" parTransId="{184BF366-1E50-4B23-A877-469262C18F51}" sibTransId="{AC62F5CD-B4C8-4B4D-8DAD-FF1F860A2BFB}"/>
    <dgm:cxn modelId="{771173EB-50C8-4E51-BA45-327BC26CCEAF}" type="presOf" srcId="{F9C5AF41-23FB-46C4-B4D1-5ED0EE47D5EF}" destId="{8C2F2556-0C1B-442C-931A-03E614439C9A}" srcOrd="0" destOrd="2" presId="urn:microsoft.com/office/officeart/2005/8/layout/chevron2"/>
    <dgm:cxn modelId="{3AD641DE-72D0-4548-B2D0-9CDBC197C3FF}" srcId="{F7F2ABAD-A5BC-490A-BEC7-1079C614C577}" destId="{F8065E57-8491-48CE-AB8F-A93E33AB9CD3}" srcOrd="2" destOrd="0" parTransId="{1C0367EE-6C61-4C67-A77E-6BF66D2DBD42}" sibTransId="{AA1A0C24-18F5-4A68-9465-5D4BA623554E}"/>
    <dgm:cxn modelId="{2E8A70AB-AD2E-4C44-9227-E64DFDFA14E9}" srcId="{09679EC8-02E4-4598-A31C-C1934DEDF03C}" destId="{EF14D0B4-35FB-4CF7-A8C3-FBEE0BD2E8C4}" srcOrd="1" destOrd="0" parTransId="{604AB482-B566-4A27-AEBC-B655F8A67358}" sibTransId="{B8C01A3E-7957-4836-9DE7-F4ADD4EB5A09}"/>
    <dgm:cxn modelId="{426163DD-9442-451D-AC7E-DE437CF30A7C}" type="presOf" srcId="{D4D9D3EC-D10E-4734-8F69-728F8DF2993F}" destId="{AFA4E457-1481-4431-AB5F-EF2E16168A6B}" srcOrd="0" destOrd="0" presId="urn:microsoft.com/office/officeart/2005/8/layout/chevron2"/>
    <dgm:cxn modelId="{E6AAD5FC-D048-472D-9C7F-9123CC041650}" type="presOf" srcId="{09679EC8-02E4-4598-A31C-C1934DEDF03C}" destId="{E7EEE525-F09E-4646-BD1B-51AF11ADE947}" srcOrd="0" destOrd="0" presId="urn:microsoft.com/office/officeart/2005/8/layout/chevron2"/>
    <dgm:cxn modelId="{9ED03469-1257-4597-B530-2142AFB4535E}" srcId="{F7F2ABAD-A5BC-490A-BEC7-1079C614C577}" destId="{9F6D5A93-6F78-402E-B0B1-0D13ECFDD5B3}" srcOrd="6" destOrd="0" parTransId="{E4788412-6E4C-449C-84FA-A494C73342F2}" sibTransId="{2983076E-B076-4FA6-9AEC-5F523C742665}"/>
    <dgm:cxn modelId="{99C17F40-5DE7-4043-8C3A-940CBB7B2502}" srcId="{EF14D0B4-35FB-4CF7-A8C3-FBEE0BD2E8C4}" destId="{1F46F41D-840D-4284-AC51-B1E525D1EBB5}" srcOrd="3" destOrd="0" parTransId="{AE08D6D7-7047-4539-8912-5499D2CC93CF}" sibTransId="{3F8EB945-C3AF-4C14-A658-BE33DF4DF54B}"/>
    <dgm:cxn modelId="{CAA2947E-D8B7-45BA-B0A5-C55880723D9B}" type="presOf" srcId="{BBC1B1CB-F652-4BD4-8B5F-9EA02E9F643F}" destId="{AFA4E457-1481-4431-AB5F-EF2E16168A6B}" srcOrd="0" destOrd="1" presId="urn:microsoft.com/office/officeart/2005/8/layout/chevron2"/>
    <dgm:cxn modelId="{EB1423A4-B748-40D2-B424-AB8CFEFEE7CB}" srcId="{EF14D0B4-35FB-4CF7-A8C3-FBEE0BD2E8C4}" destId="{668759AA-929F-4494-BC00-42DF713B6F0B}" srcOrd="0" destOrd="0" parTransId="{860F1B85-F7FD-4485-A0F5-68FC1DA252F3}" sibTransId="{6A49B826-878D-4CAD-A844-B663214A08BF}"/>
    <dgm:cxn modelId="{B5A405D3-5010-4935-BA6F-CBDD761484FD}" type="presOf" srcId="{0F5B29F7-8B92-492F-82DD-EBF515DD1DA5}" destId="{8C2F2556-0C1B-442C-931A-03E614439C9A}" srcOrd="0" destOrd="1" presId="urn:microsoft.com/office/officeart/2005/8/layout/chevron2"/>
    <dgm:cxn modelId="{35F421BC-954D-4E50-BDBA-BFA78C53690E}" type="presOf" srcId="{8579A09A-AB9D-4DAC-B3A7-C6CB68E367E8}" destId="{AFA4E457-1481-4431-AB5F-EF2E16168A6B}" srcOrd="0" destOrd="3" presId="urn:microsoft.com/office/officeart/2005/8/layout/chevron2"/>
    <dgm:cxn modelId="{6AA23D30-9B51-4AD8-8F4C-DC527C3D81CC}" srcId="{09679EC8-02E4-4598-A31C-C1934DEDF03C}" destId="{F7F2ABAD-A5BC-490A-BEC7-1079C614C577}" srcOrd="0" destOrd="0" parTransId="{7FF02BE8-2A08-4EE7-BDD0-E774437939B5}" sibTransId="{637204E7-EBE3-4E95-9D45-190A30D12FDE}"/>
    <dgm:cxn modelId="{A64FAADD-9835-4239-B003-3709C5D8C144}" type="presOf" srcId="{9CB67A52-E391-427F-BCA0-3400B62FB7DF}" destId="{AFA4E457-1481-4431-AB5F-EF2E16168A6B}" srcOrd="0" destOrd="5" presId="urn:microsoft.com/office/officeart/2005/8/layout/chevron2"/>
    <dgm:cxn modelId="{3F07C756-3AA9-4ABF-8F62-0F71392DB910}" type="presParOf" srcId="{E7EEE525-F09E-4646-BD1B-51AF11ADE947}" destId="{33F1B950-DDE4-4AEB-8CB1-26651B537CEA}" srcOrd="0" destOrd="0" presId="urn:microsoft.com/office/officeart/2005/8/layout/chevron2"/>
    <dgm:cxn modelId="{A0A60FDB-479A-48D7-B2C1-2D5EE525C037}" type="presParOf" srcId="{33F1B950-DDE4-4AEB-8CB1-26651B537CEA}" destId="{98D4874D-D4CF-46D7-A69D-A4CC6A953EEC}" srcOrd="0" destOrd="0" presId="urn:microsoft.com/office/officeart/2005/8/layout/chevron2"/>
    <dgm:cxn modelId="{E207E584-049D-403F-A65B-59D3A3F76691}" type="presParOf" srcId="{33F1B950-DDE4-4AEB-8CB1-26651B537CEA}" destId="{AFA4E457-1481-4431-AB5F-EF2E16168A6B}" srcOrd="1" destOrd="0" presId="urn:microsoft.com/office/officeart/2005/8/layout/chevron2"/>
    <dgm:cxn modelId="{35D3EC36-AE0D-446A-B0DE-43D598F99A9A}" type="presParOf" srcId="{E7EEE525-F09E-4646-BD1B-51AF11ADE947}" destId="{0AC579BD-7FBC-44DD-A17C-F5A30B4DF3C9}" srcOrd="1" destOrd="0" presId="urn:microsoft.com/office/officeart/2005/8/layout/chevron2"/>
    <dgm:cxn modelId="{B4B484FE-0D1C-4F20-B973-AE1B39CEE166}" type="presParOf" srcId="{E7EEE525-F09E-4646-BD1B-51AF11ADE947}" destId="{A05E89B9-0403-4B74-B65A-707ACC681F5A}" srcOrd="2" destOrd="0" presId="urn:microsoft.com/office/officeart/2005/8/layout/chevron2"/>
    <dgm:cxn modelId="{576D41F4-AE1F-4663-85ED-E0581ABB678A}" type="presParOf" srcId="{A05E89B9-0403-4B74-B65A-707ACC681F5A}" destId="{03378F34-CCC6-4909-BB77-00F07216653C}" srcOrd="0" destOrd="0" presId="urn:microsoft.com/office/officeart/2005/8/layout/chevron2"/>
    <dgm:cxn modelId="{3B1961FE-017C-425D-931C-5EBD7FFE0003}" type="presParOf" srcId="{A05E89B9-0403-4B74-B65A-707ACC681F5A}" destId="{8C2F2556-0C1B-442C-931A-03E614439C9A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40FBBB-C497-4778-8219-F05563584C02}">
      <dsp:nvSpPr>
        <dsp:cNvPr id="0" name=""/>
        <dsp:cNvSpPr/>
      </dsp:nvSpPr>
      <dsp:spPr>
        <a:xfrm>
          <a:off x="1829706" y="848"/>
          <a:ext cx="3345877" cy="200752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perspectiveFront" zoom="91000"/>
          <a:lightRig rig="glow" dir="t">
            <a:rot lat="0" lon="0" rev="14100000"/>
          </a:lightRig>
        </a:scene3d>
        <a:sp3d prstMaterial="softEdge">
          <a:bevelT w="127000" prst="artDeco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Derajat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Kesehatan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ibu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rendah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&amp;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kurangnya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kesiapan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untuk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hamil</a:t>
          </a:r>
          <a:endParaRPr lang="en-US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829706" y="848"/>
        <a:ext cx="3345877" cy="2007526"/>
      </dsp:txXfrm>
    </dsp:sp>
    <dsp:sp modelId="{37C94C87-1571-453B-9AAB-C686DAF8CAA7}">
      <dsp:nvSpPr>
        <dsp:cNvPr id="0" name=""/>
        <dsp:cNvSpPr/>
      </dsp:nvSpPr>
      <dsp:spPr>
        <a:xfrm>
          <a:off x="5529075" y="848"/>
          <a:ext cx="3345877" cy="2007526"/>
        </a:xfrm>
        <a:prstGeom prst="rect">
          <a:avLst/>
        </a:prstGeom>
        <a:solidFill>
          <a:schemeClr val="accent5">
            <a:hueOff val="-1577868"/>
            <a:satOff val="-8668"/>
            <a:lumOff val="-8628"/>
            <a:alphaOff val="0"/>
          </a:schemeClr>
        </a:solidFill>
        <a:ln>
          <a:noFill/>
        </a:ln>
        <a:effectLst/>
        <a:scene3d>
          <a:camera prst="perspectiveFront" zoom="91000"/>
          <a:lightRig rig="glow" dir="t">
            <a:rot lat="0" lon="0" rev="14100000"/>
          </a:lightRig>
        </a:scene3d>
        <a:sp3d prstMaterial="softEdge">
          <a:bevelT w="127000" prst="artDeco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Pemeriksaan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kehamilan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yang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diperoleh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kurang</a:t>
          </a:r>
          <a:endParaRPr lang="en-US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529075" y="848"/>
        <a:ext cx="3345877" cy="2007526"/>
      </dsp:txXfrm>
    </dsp:sp>
    <dsp:sp modelId="{4947DCCA-A0A8-4496-A854-E717F9EE8293}">
      <dsp:nvSpPr>
        <dsp:cNvPr id="0" name=""/>
        <dsp:cNvSpPr/>
      </dsp:nvSpPr>
      <dsp:spPr>
        <a:xfrm>
          <a:off x="1482956" y="2342962"/>
          <a:ext cx="4077185" cy="2007526"/>
        </a:xfrm>
        <a:prstGeom prst="rect">
          <a:avLst/>
        </a:prstGeom>
        <a:solidFill>
          <a:schemeClr val="accent5">
            <a:hueOff val="-3155737"/>
            <a:satOff val="-17335"/>
            <a:lumOff val="-17256"/>
            <a:alphaOff val="0"/>
          </a:schemeClr>
        </a:solidFill>
        <a:ln>
          <a:noFill/>
        </a:ln>
        <a:effectLst/>
        <a:scene3d>
          <a:camera prst="perspectiveFront" zoom="91000"/>
          <a:lightRig rig="glow" dir="t">
            <a:rot lat="0" lon="0" rev="14100000"/>
          </a:lightRig>
        </a:scene3d>
        <a:sp3d prstMaterial="softEdge">
          <a:bevelT w="127000" prst="artDeco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Pertolongan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persalinan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&amp;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perawatan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pada masa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setelah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persalinan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dini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masih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kurang</a:t>
          </a:r>
          <a:endParaRPr lang="en-US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482956" y="2342962"/>
        <a:ext cx="4077185" cy="2007526"/>
      </dsp:txXfrm>
    </dsp:sp>
    <dsp:sp modelId="{10D06608-2B30-4CE5-9236-F1E94E4D4EE9}">
      <dsp:nvSpPr>
        <dsp:cNvPr id="0" name=""/>
        <dsp:cNvSpPr/>
      </dsp:nvSpPr>
      <dsp:spPr>
        <a:xfrm>
          <a:off x="5894729" y="2342962"/>
          <a:ext cx="3345877" cy="2007526"/>
        </a:xfrm>
        <a:prstGeom prst="rect">
          <a:avLst/>
        </a:prstGeom>
        <a:solidFill>
          <a:schemeClr val="accent5">
            <a:hueOff val="-4733605"/>
            <a:satOff val="-26003"/>
            <a:lumOff val="-25884"/>
            <a:alphaOff val="0"/>
          </a:schemeClr>
        </a:solidFill>
        <a:ln>
          <a:noFill/>
        </a:ln>
        <a:effectLst/>
        <a:scene3d>
          <a:camera prst="perspectiveFront" zoom="91000"/>
          <a:lightRig rig="glow" dir="t">
            <a:rot lat="0" lon="0" rev="14100000"/>
          </a:lightRig>
        </a:scene3d>
        <a:sp3d prstMaterial="softEdge">
          <a:bevelT w="127000" prst="artDeco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Belum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semua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RS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kabupaten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sebagai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tempat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rujukan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dari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puskesmas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mempunyai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peralatan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yang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cukup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untuk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melaksanakan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fungi obstetric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esensial</a:t>
          </a:r>
          <a:endParaRPr lang="en-US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894729" y="2342962"/>
        <a:ext cx="3345877" cy="200752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C76B55-1F0D-4B53-9A53-030A1FF4A7EC}">
      <dsp:nvSpPr>
        <dsp:cNvPr id="0" name=""/>
        <dsp:cNvSpPr/>
      </dsp:nvSpPr>
      <dsp:spPr>
        <a:xfrm>
          <a:off x="0" y="417429"/>
          <a:ext cx="10723563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4EC82A-49A6-4DA6-8F60-84E2C0B9E388}">
      <dsp:nvSpPr>
        <dsp:cNvPr id="0" name=""/>
        <dsp:cNvSpPr/>
      </dsp:nvSpPr>
      <dsp:spPr>
        <a:xfrm>
          <a:off x="536178" y="63189"/>
          <a:ext cx="7506494" cy="70848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3728" tIns="0" rIns="283728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Riwayat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medis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&amp;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pembedahan</a:t>
          </a: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70763" y="97774"/>
        <a:ext cx="7437324" cy="639310"/>
      </dsp:txXfrm>
    </dsp:sp>
    <dsp:sp modelId="{C658373D-3E9C-4760-ADBE-507FB9FCA07C}">
      <dsp:nvSpPr>
        <dsp:cNvPr id="0" name=""/>
        <dsp:cNvSpPr/>
      </dsp:nvSpPr>
      <dsp:spPr>
        <a:xfrm>
          <a:off x="0" y="1506069"/>
          <a:ext cx="10723563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449E0D-54F1-4ED5-AB78-77208E9331F4}">
      <dsp:nvSpPr>
        <dsp:cNvPr id="0" name=""/>
        <dsp:cNvSpPr/>
      </dsp:nvSpPr>
      <dsp:spPr>
        <a:xfrm>
          <a:off x="536178" y="1151829"/>
          <a:ext cx="7506494" cy="7084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3728" tIns="0" rIns="283728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Riwayat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Obstetrik</a:t>
          </a: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70763" y="1186414"/>
        <a:ext cx="7437324" cy="639310"/>
      </dsp:txXfrm>
    </dsp:sp>
    <dsp:sp modelId="{1FF5E27F-07FA-4075-875C-E261EE86FEEA}">
      <dsp:nvSpPr>
        <dsp:cNvPr id="0" name=""/>
        <dsp:cNvSpPr/>
      </dsp:nvSpPr>
      <dsp:spPr>
        <a:xfrm>
          <a:off x="0" y="2594709"/>
          <a:ext cx="10723563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95BD33-DE9A-4398-8970-B9361C1BD0D5}">
      <dsp:nvSpPr>
        <dsp:cNvPr id="0" name=""/>
        <dsp:cNvSpPr/>
      </dsp:nvSpPr>
      <dsp:spPr>
        <a:xfrm>
          <a:off x="536178" y="2240469"/>
          <a:ext cx="7506494" cy="70848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3728" tIns="0" rIns="283728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Riwayat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ginekologi</a:t>
          </a: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70763" y="2275054"/>
        <a:ext cx="7437324" cy="639310"/>
      </dsp:txXfrm>
    </dsp:sp>
    <dsp:sp modelId="{5A3E0FB5-F6B3-4A75-8FFC-FF66017D5EAD}">
      <dsp:nvSpPr>
        <dsp:cNvPr id="0" name=""/>
        <dsp:cNvSpPr/>
      </dsp:nvSpPr>
      <dsp:spPr>
        <a:xfrm>
          <a:off x="0" y="3683349"/>
          <a:ext cx="10723563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4BFF30-0E78-4D25-863E-97B792AF365A}">
      <dsp:nvSpPr>
        <dsp:cNvPr id="0" name=""/>
        <dsp:cNvSpPr/>
      </dsp:nvSpPr>
      <dsp:spPr>
        <a:xfrm>
          <a:off x="536178" y="3329109"/>
          <a:ext cx="7506494" cy="70848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3728" tIns="0" rIns="283728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Usia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</dsp:txBody>
      <dsp:txXfrm>
        <a:off x="570763" y="3363694"/>
        <a:ext cx="7437324" cy="63931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BFD68A-6190-4EB1-B6AC-7254673E9BBC}">
      <dsp:nvSpPr>
        <dsp:cNvPr id="0" name=""/>
        <dsp:cNvSpPr/>
      </dsp:nvSpPr>
      <dsp:spPr>
        <a:xfrm>
          <a:off x="0" y="3736288"/>
          <a:ext cx="11177751" cy="61296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Riwayat</a:t>
          </a:r>
          <a:r>
            <a:rPr lang="en-US" sz="2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plasenta</a:t>
          </a:r>
          <a:r>
            <a:rPr lang="en-US" sz="2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kareta</a:t>
          </a:r>
          <a:r>
            <a:rPr lang="en-US" sz="2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  <a:endParaRPr lang="en-US" sz="2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3736288"/>
        <a:ext cx="11177751" cy="612969"/>
      </dsp:txXfrm>
    </dsp:sp>
    <dsp:sp modelId="{31A35C66-1109-4A4F-9821-FD3BB9FF331C}">
      <dsp:nvSpPr>
        <dsp:cNvPr id="0" name=""/>
        <dsp:cNvSpPr/>
      </dsp:nvSpPr>
      <dsp:spPr>
        <a:xfrm rot="10800000">
          <a:off x="0" y="2802736"/>
          <a:ext cx="11177751" cy="942746"/>
        </a:xfrm>
        <a:prstGeom prst="upArrowCallou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Riwayat</a:t>
          </a:r>
          <a:r>
            <a:rPr lang="en-US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solusio</a:t>
          </a:r>
          <a:r>
            <a:rPr lang="en-US" sz="2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plasenta</a:t>
          </a:r>
          <a:r>
            <a:rPr lang="en-US" sz="2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en-US" sz="2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0" y="2802736"/>
        <a:ext cx="11177751" cy="612568"/>
      </dsp:txXfrm>
    </dsp:sp>
    <dsp:sp modelId="{816A2B75-825D-435D-BA95-27FB3E0D70F7}">
      <dsp:nvSpPr>
        <dsp:cNvPr id="0" name=""/>
        <dsp:cNvSpPr/>
      </dsp:nvSpPr>
      <dsp:spPr>
        <a:xfrm rot="10800000">
          <a:off x="0" y="1869184"/>
          <a:ext cx="11177751" cy="942746"/>
        </a:xfrm>
        <a:prstGeom prst="upArrowCallou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Riwayat</a:t>
          </a:r>
          <a:r>
            <a:rPr lang="en-US" sz="2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plasenta</a:t>
          </a:r>
          <a:r>
            <a:rPr lang="en-US" sz="2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previa</a:t>
          </a:r>
          <a:r>
            <a:rPr lang="en-US" sz="2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  <a:endParaRPr lang="en-US" sz="2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0" y="1869184"/>
        <a:ext cx="11177751" cy="612568"/>
      </dsp:txXfrm>
    </dsp:sp>
    <dsp:sp modelId="{0E9153E8-ED59-478E-A1CF-FA7F35574303}">
      <dsp:nvSpPr>
        <dsp:cNvPr id="0" name=""/>
        <dsp:cNvSpPr/>
      </dsp:nvSpPr>
      <dsp:spPr>
        <a:xfrm rot="10800000">
          <a:off x="0" y="935632"/>
          <a:ext cx="11177751" cy="942746"/>
        </a:xfrm>
        <a:prstGeom prst="upArrowCallou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Riwayat</a:t>
          </a:r>
          <a:r>
            <a:rPr lang="en-US" sz="2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melahirkan</a:t>
          </a:r>
          <a:r>
            <a:rPr lang="en-US" sz="2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premature  </a:t>
          </a:r>
          <a:endParaRPr lang="en-US" sz="2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0" y="935632"/>
        <a:ext cx="11177751" cy="612568"/>
      </dsp:txXfrm>
    </dsp:sp>
    <dsp:sp modelId="{58EE2CA8-8C9A-4D03-B092-B3121B37AD8D}">
      <dsp:nvSpPr>
        <dsp:cNvPr id="0" name=""/>
        <dsp:cNvSpPr/>
      </dsp:nvSpPr>
      <dsp:spPr>
        <a:xfrm rot="10800000">
          <a:off x="0" y="2080"/>
          <a:ext cx="11177751" cy="942746"/>
        </a:xfrm>
        <a:prstGeom prst="upArrowCallou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Riwayat</a:t>
          </a:r>
          <a:r>
            <a:rPr lang="en-US" sz="2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perdarahan</a:t>
          </a:r>
          <a:r>
            <a:rPr lang="en-US" sz="2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hebat</a:t>
          </a:r>
          <a:r>
            <a:rPr lang="en-US" sz="2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en-US" sz="2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0" y="2080"/>
        <a:ext cx="11177751" cy="61256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D4874D-D4CF-46D7-A69D-A4CC6A953EEC}">
      <dsp:nvSpPr>
        <dsp:cNvPr id="0" name=""/>
        <dsp:cNvSpPr/>
      </dsp:nvSpPr>
      <dsp:spPr>
        <a:xfrm rot="5400000">
          <a:off x="-525406" y="526814"/>
          <a:ext cx="3502711" cy="2451898"/>
        </a:xfrm>
        <a:prstGeom prst="chevron">
          <a:avLst/>
        </a:prstGeom>
        <a:solidFill>
          <a:schemeClr val="accent2"/>
        </a:solidFill>
        <a:ln w="12700" cap="flat" cmpd="sng" algn="ctr">
          <a:solidFill>
            <a:schemeClr val="accent2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KOMPLIKASI PERSALINAN KALA I &amp; II</a:t>
          </a:r>
          <a:endParaRPr lang="en-US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1227356"/>
        <a:ext cx="2451898" cy="1050813"/>
      </dsp:txXfrm>
    </dsp:sp>
    <dsp:sp modelId="{AFA4E457-1481-4431-AB5F-EF2E16168A6B}">
      <dsp:nvSpPr>
        <dsp:cNvPr id="0" name=""/>
        <dsp:cNvSpPr/>
      </dsp:nvSpPr>
      <dsp:spPr>
        <a:xfrm rot="5400000">
          <a:off x="6145467" y="-3693569"/>
          <a:ext cx="2276762" cy="966390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b="1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PERDARAHAN POST PARTUM :</a:t>
          </a:r>
          <a:endParaRPr lang="en-US" sz="1400" b="1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ATONIA UTERI</a:t>
          </a:r>
          <a:endParaRPr lang="en-US" sz="1400" b="1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b="1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RETENSIO PLASENTA</a:t>
          </a:r>
          <a:endParaRPr lang="en-US" sz="1400" b="1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REST PLASENTA</a:t>
          </a:r>
          <a:endParaRPr lang="en-US" sz="1400" b="1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b="1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ROBEKAN JALAN LAHIR</a:t>
          </a:r>
          <a:endParaRPr lang="en-US" sz="1400" b="1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KELAIANNAN PROSES PEMBEKUAN DARAH</a:t>
          </a:r>
          <a:endParaRPr lang="en-US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2451898" y="111142"/>
        <a:ext cx="9552759" cy="2054478"/>
      </dsp:txXfrm>
    </dsp:sp>
    <dsp:sp modelId="{03378F34-CCC6-4909-BB77-00F07216653C}">
      <dsp:nvSpPr>
        <dsp:cNvPr id="0" name=""/>
        <dsp:cNvSpPr/>
      </dsp:nvSpPr>
      <dsp:spPr>
        <a:xfrm rot="5400000">
          <a:off x="-525406" y="3750699"/>
          <a:ext cx="3502711" cy="2451898"/>
        </a:xfrm>
        <a:prstGeom prst="chevron">
          <a:avLst/>
        </a:prstGeom>
        <a:solidFill>
          <a:schemeClr val="accent5">
            <a:hueOff val="-4733605"/>
            <a:satOff val="-26003"/>
            <a:lumOff val="-25884"/>
            <a:alphaOff val="0"/>
          </a:schemeClr>
        </a:solidFill>
        <a:ln w="12700" cap="flat" cmpd="sng" algn="ctr">
          <a:solidFill>
            <a:schemeClr val="accent5">
              <a:hueOff val="-4733605"/>
              <a:satOff val="-26003"/>
              <a:lumOff val="-2588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KOMPLIASI</a:t>
          </a:r>
          <a:r>
            <a:rPr lang="en-US" sz="1200" b="1" kern="1200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PERSALINAN KALA III &amp; IV </a:t>
          </a:r>
          <a:endParaRPr lang="en-US" sz="12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4451241"/>
        <a:ext cx="2451898" cy="1050813"/>
      </dsp:txXfrm>
    </dsp:sp>
    <dsp:sp modelId="{8C2F2556-0C1B-442C-931A-03E614439C9A}">
      <dsp:nvSpPr>
        <dsp:cNvPr id="0" name=""/>
        <dsp:cNvSpPr/>
      </dsp:nvSpPr>
      <dsp:spPr>
        <a:xfrm rot="5400000">
          <a:off x="6145467" y="-468276"/>
          <a:ext cx="2276762" cy="966390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4733605"/>
              <a:satOff val="-26003"/>
              <a:lumOff val="-2588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b="1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DISTOSIA KELAINAN PRESENTASI &amp; POSISI ( MAL POSISI)</a:t>
          </a:r>
          <a:endParaRPr lang="en-US" sz="1400" b="1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b="1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DISTOSIA KARENA KELAINAN HIS</a:t>
          </a:r>
          <a:endParaRPr lang="en-US" sz="1400" b="1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DISTOSIA KARENA KELAINAN ALAT KANDUNGAN</a:t>
          </a:r>
          <a:endParaRPr lang="en-US" sz="1400" b="1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DISTOSIA KARENA KELAINAN JANIN</a:t>
          </a:r>
          <a:endParaRPr lang="en-US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2451898" y="3336435"/>
        <a:ext cx="9552759" cy="20544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43270F-4AFB-469F-A6D8-7ADA545C7B27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E15243-2E23-4D33-8DEB-23CFF4927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8357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F137B66-25A6-47A6-B9CE-763D5BDA633E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3B052-A59B-4AE3-A89A-E7748630C1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DA9EC4-FEA9-41D2-BE8D-F709F01D37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E155CF-52F5-4879-B7F3-D05812AC4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EBBDD-950F-4204-892D-F67733FDA269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D053AC-61ED-4C2F-90BF-D4A916545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8B2ED7-A198-4613-B8C9-EE02BAE24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5C61A-0470-4A9E-9611-5D593FCE8B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197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98991-AEF1-4F19-AAB8-436EAD58C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5B44F-E7DA-40C6-8B44-71EAB6BDFC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>
              <a:buFont typeface="+mj-lt"/>
              <a:buAutoNum type="arabicPeriod"/>
              <a:defRPr/>
            </a:lvl1pPr>
            <a:lvl2pPr marL="228600" indent="-228600">
              <a:buFont typeface="+mj-lt"/>
              <a:buAutoNum type="arabicPeriod"/>
              <a:defRPr/>
            </a:lvl2pPr>
            <a:lvl3pPr marL="228600">
              <a:buFont typeface="+mj-lt"/>
              <a:buAutoNum type="arabicPeriod"/>
              <a:defRPr/>
            </a:lvl3pPr>
            <a:lvl4pPr marL="228600" indent="-228600">
              <a:buFont typeface="+mj-lt"/>
              <a:buAutoNum type="arabicPeriod"/>
              <a:defRPr/>
            </a:lvl4pPr>
            <a:lvl5pPr marL="228600">
              <a:buFont typeface="+mj-lt"/>
              <a:buAutoNum type="arabicPeriod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F71817-A045-48C0-975B-CBEF88E95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EBBDD-950F-4204-892D-F67733FDA269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1C39F0-32D4-407C-8BCA-97F2D9E50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CF4459-37B2-4F87-B508-DB04D4332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5C61A-0470-4A9E-9611-5D593FCE8B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209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BBD03-9D57-48E9-8B43-688B72997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709738"/>
            <a:ext cx="10890250" cy="2852737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3F376C-8A2F-4BE5-9669-4A6DA21B7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4589463"/>
            <a:ext cx="10890250" cy="1500187"/>
          </a:xfrm>
        </p:spPr>
        <p:txBody>
          <a:bodyPr/>
          <a:lstStyle>
            <a:lvl1pPr marL="0" indent="0">
              <a:buNone/>
              <a:defRPr sz="2400">
                <a:solidFill>
                  <a:srgbClr val="FFFFF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654893-212E-4450-8F7A-27256B31F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EBBDD-950F-4204-892D-F67733FDA269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0E881A-3958-44A9-9EDB-D86F4E414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EDBC4F-D9B8-4BFA-BE4F-D4B9B739D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5C61A-0470-4A9E-9611-5D593FCE8B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330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C8777-C460-4649-8822-CA943386D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F69E6-1094-437B-AA7E-0E21B7136C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825625"/>
            <a:ext cx="5562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0BC963-4591-4BE3-AE63-4999A13C50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04D5BB-DB84-4266-9B4F-E65CCFE5B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EBBDD-950F-4204-892D-F67733FDA269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1A99B5-D493-4AB1-AF24-6660540D5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E178D0-5F1E-43FA-B447-53501EDD1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5C61A-0470-4A9E-9611-5D593FCE8B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197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C85CC-8D2B-4219-A2A4-1625A02DF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6143C8-1CF7-440E-99A3-0527314598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820863"/>
            <a:ext cx="5157787" cy="1150937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EFF5CA-4662-4430-80C7-99CD7D66C9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101975"/>
            <a:ext cx="5157787" cy="30876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6CB5B7-DC23-41CE-872B-E25BD64F84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820863"/>
            <a:ext cx="5183188" cy="1150937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F7633C-C24D-4947-979C-132B3AC405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101975"/>
            <a:ext cx="5183188" cy="30876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8A46E1-3934-4807-900F-CA7A4D8D6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EBBDD-950F-4204-892D-F67733FDA269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C9C6EA-1549-4601-8226-E5C43469C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658246-003D-4024-9F4B-BA3BD3FBF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5C61A-0470-4A9E-9611-5D593FCE8B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597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2DD4C-BFBC-4087-B94C-4DD0690E8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B9D434-8228-4C7F-B520-14121EBC9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EBBDD-950F-4204-892D-F67733FDA269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7B89BD-A70A-48D2-A3D9-DB2C0DB12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ACF4EF-5A2A-4A47-81DF-80CB51306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5C61A-0470-4A9E-9611-5D593FCE8B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728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EBBDD-950F-4204-892D-F67733FDA269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5C61A-0470-4A9E-9611-5D593FCE8B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7112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10DAA-DDE3-4C9C-8171-385A3DAC8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3932237" cy="1981200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73DB2-BD72-4F5E-9CA2-197343A090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685801"/>
            <a:ext cx="6172200" cy="51752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F01536-2B0A-42A2-827E-2EB2C324A5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971800"/>
            <a:ext cx="3932237" cy="2897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22CD09-61EF-4733-831C-5B133DAE1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EBBDD-950F-4204-892D-F67733FDA269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109FCF-96E4-4EBF-AAFB-5E9AD22A6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E381A6-E580-49A4-989C-EF4A54F83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5C61A-0470-4A9E-9611-5D593FCE8B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305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CFA6E-F719-4613-8815-591471E72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3932237" cy="2209799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4384F3-CDE0-4329-B76D-45AAC94B04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685801"/>
            <a:ext cx="6172200" cy="5175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A9D7EB-40DA-460F-A48A-3E6D5E5612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971800"/>
            <a:ext cx="3932237" cy="2897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56944C-E229-457E-868E-C48FF47DA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EBBDD-950F-4204-892D-F67733FDA269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7115FE-359F-46EA-A3C8-0D18544E3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165D17-3010-4FF5-9071-5CCD3E699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5C61A-0470-4A9E-9611-5D593FCE8B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621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B47DD-81F8-4128-9E50-04A9F2D3D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6564D1-2B83-4C0F-ACBA-E91472C50A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FA1D7D-D2EC-4ADB-9C65-191DEC82D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EBBDD-950F-4204-892D-F67733FDA269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4CB571-86F9-474A-826A-75CC21C88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384F5F-50E6-4BB9-B848-EE2302C02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5C61A-0470-4A9E-9611-5D593FCE8B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608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E3F08DF-1C0D-4F53-A3AB-95D7B55FA0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0D3BBD-C494-4E94-B189-319802A93E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C0BD9-4BED-43D3-852F-B74B949A22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23539" y="6324600"/>
            <a:ext cx="2560220" cy="365125"/>
          </a:xfrm>
        </p:spPr>
        <p:txBody>
          <a:bodyPr/>
          <a:lstStyle/>
          <a:p>
            <a:fld id="{E40EBBDD-950F-4204-892D-F67733FDA269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7811DC-C725-4462-B622-DB96A8987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67200" y="6319838"/>
            <a:ext cx="398278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C42D06-438F-4150-9238-E2FAEE5E2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5C61A-0470-4A9E-9611-5D593FCE8B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961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Rectangle 114">
            <a:extLst>
              <a:ext uri="{FF2B5EF4-FFF2-40B4-BE49-F238E27FC236}">
                <a16:creationId xmlns:a16="http://schemas.microsoft.com/office/drawing/2014/main" id="{A4798C7F-C8CA-4799-BF37-3AB4642CDB66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7162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87F0794B-55D3-4D2D-BDE7-4688ED321E42}"/>
              </a:ext>
            </a:extLst>
          </p:cNvPr>
          <p:cNvGrpSpPr/>
          <p:nvPr/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BE4C795B-1813-4CC6-B03F-8DD130BEAABD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0F4C04D-5CD8-446B-BE3D-257172E6E4C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FDDC802E-606F-4F39-84B6-90DF0FE54461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2C5B0C75-0136-4A39-9AB6-0F02C4527810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C5ED2B52-3D40-46DE-8B54-99A4071578D8}"/>
                </a:ext>
              </a:extLst>
            </p:cNvPr>
            <p:cNvCxnSpPr>
              <a:cxnSpLocks/>
            </p:cNvCxnSpPr>
            <p:nvPr/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18BCEC75-1B6B-45B2-8041-8D933FCF60F5}"/>
                </a:ext>
              </a:extLst>
            </p:cNvPr>
            <p:cNvCxnSpPr>
              <a:cxnSpLocks/>
            </p:cNvCxnSpPr>
            <p:nvPr/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6A2FC789-056A-43CC-807E-4262CDC3E0F5}"/>
                </a:ext>
              </a:extLst>
            </p:cNvPr>
            <p:cNvCxnSpPr>
              <a:cxnSpLocks/>
            </p:cNvCxnSpPr>
            <p:nvPr/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48C32FD3-76B0-40E7-89F2-E9C523210AF4}"/>
                </a:ext>
              </a:extLst>
            </p:cNvPr>
            <p:cNvCxnSpPr>
              <a:cxnSpLocks/>
            </p:cNvCxnSpPr>
            <p:nvPr/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B82E9447-8362-426C-840A-B6F2231F7BCC}"/>
                </a:ext>
              </a:extLst>
            </p:cNvPr>
            <p:cNvCxnSpPr>
              <a:cxnSpLocks/>
            </p:cNvCxnSpPr>
            <p:nvPr/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2F141DC8-83CE-4C21-A5BA-E2FFF3D866EF}"/>
                </a:ext>
              </a:extLst>
            </p:cNvPr>
            <p:cNvCxnSpPr>
              <a:cxnSpLocks/>
            </p:cNvCxnSpPr>
            <p:nvPr/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512A697C-ECBC-40A9-AC69-BF96A34B91AF}"/>
                </a:ext>
              </a:extLst>
            </p:cNvPr>
            <p:cNvCxnSpPr>
              <a:cxnSpLocks/>
            </p:cNvCxnSpPr>
            <p:nvPr/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D2E988AF-5EFB-43D3-B93F-6E4F41A2C90B}"/>
                </a:ext>
              </a:extLst>
            </p:cNvPr>
            <p:cNvCxnSpPr>
              <a:cxnSpLocks/>
            </p:cNvCxnSpPr>
            <p:nvPr/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6B312C1B-AAE2-4A6D-ACC7-ABAA75D42854}"/>
                </a:ext>
              </a:extLst>
            </p:cNvPr>
            <p:cNvCxnSpPr>
              <a:cxnSpLocks/>
            </p:cNvCxnSpPr>
            <p:nvPr/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57B96146-61DA-44D6-A9DF-6DB41FCF2D80}"/>
                </a:ext>
              </a:extLst>
            </p:cNvPr>
            <p:cNvCxnSpPr>
              <a:cxnSpLocks/>
            </p:cNvCxnSpPr>
            <p:nvPr/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6B33F93D-4439-46EE-97C4-9CECAAFDCF60}"/>
                </a:ext>
              </a:extLst>
            </p:cNvPr>
            <p:cNvCxnSpPr>
              <a:cxnSpLocks/>
            </p:cNvCxnSpPr>
            <p:nvPr/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5914B275-A3D7-4BA4-B8CB-E7657100F3AD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BD26EF3B-FBE7-4D57-8E01-553F50734A6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6CC1E671-BA54-4B31-9A2E-8F50BC57A26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A836A704-3624-4ABF-9A67-0F52C2F3EFB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5FDC385D-BA34-481F-A991-A776E0B19301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F1EF033A-D8FB-416B-AE51-4E098A27D68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17C17B48-F458-4E9B-9331-56FCDC5B6AB2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07E44A4B-D453-46F0-A83D-AF0B33D5C59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346BEA9F-314B-440D-AE8D-21E1252EC5A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F15EAFD0-4869-4612-ACDE-ABC703104E8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A0F26706-7F23-4FF0-9CAF-F3C4F47C119D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C0195A72-345A-4E88-8D71-14DB3D1B607D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0DBF51A6-A3BC-49FE-BB01-E8992811774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A78DF911-744C-419B-83DC-39F270BBF41F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9" name="Freeform: Shape 148">
            <a:extLst>
              <a:ext uri="{FF2B5EF4-FFF2-40B4-BE49-F238E27FC236}">
                <a16:creationId xmlns:a16="http://schemas.microsoft.com/office/drawing/2014/main" id="{216BB147-20D5-4D93-BDA5-1BC614D6A4B2}"/>
              </a:ext>
            </a:extLst>
          </p:cNvPr>
          <p:cNvSpPr/>
          <p:nvPr/>
        </p:nvSpPr>
        <p:spPr>
          <a:xfrm>
            <a:off x="-6214" y="5014716"/>
            <a:ext cx="2800124" cy="1843284"/>
          </a:xfrm>
          <a:custGeom>
            <a:avLst/>
            <a:gdLst>
              <a:gd name="connsiteX0" fmla="*/ 375358 w 2800124"/>
              <a:gd name="connsiteY0" fmla="*/ 0 h 1843284"/>
              <a:gd name="connsiteX1" fmla="*/ 2781298 w 2800124"/>
              <a:gd name="connsiteY1" fmla="*/ 1770066 h 1843284"/>
              <a:gd name="connsiteX2" fmla="*/ 2800124 w 2800124"/>
              <a:gd name="connsiteY2" fmla="*/ 1843284 h 1843284"/>
              <a:gd name="connsiteX3" fmla="*/ 1987869 w 2800124"/>
              <a:gd name="connsiteY3" fmla="*/ 1843284 h 1843284"/>
              <a:gd name="connsiteX4" fmla="*/ 1986195 w 2800124"/>
              <a:gd name="connsiteY4" fmla="*/ 1838711 h 1843284"/>
              <a:gd name="connsiteX5" fmla="*/ 375357 w 2800124"/>
              <a:gd name="connsiteY5" fmla="*/ 770976 h 1843284"/>
              <a:gd name="connsiteX6" fmla="*/ 23030 w 2800124"/>
              <a:gd name="connsiteY6" fmla="*/ 806494 h 1843284"/>
              <a:gd name="connsiteX7" fmla="*/ 0 w 2800124"/>
              <a:gd name="connsiteY7" fmla="*/ 812415 h 1843284"/>
              <a:gd name="connsiteX8" fmla="*/ 0 w 2800124"/>
              <a:gd name="connsiteY8" fmla="*/ 30983 h 1843284"/>
              <a:gd name="connsiteX9" fmla="*/ 117785 w 2800124"/>
              <a:gd name="connsiteY9" fmla="*/ 13007 h 1843284"/>
              <a:gd name="connsiteX10" fmla="*/ 375358 w 2800124"/>
              <a:gd name="connsiteY10" fmla="*/ 0 h 184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00124" h="1843284">
                <a:moveTo>
                  <a:pt x="375358" y="0"/>
                </a:moveTo>
                <a:cubicBezTo>
                  <a:pt x="1505802" y="0"/>
                  <a:pt x="2462339" y="744579"/>
                  <a:pt x="2781298" y="1770066"/>
                </a:cubicBezTo>
                <a:lnTo>
                  <a:pt x="2800124" y="1843284"/>
                </a:lnTo>
                <a:lnTo>
                  <a:pt x="1987869" y="1843284"/>
                </a:lnTo>
                <a:lnTo>
                  <a:pt x="1986195" y="1838711"/>
                </a:lnTo>
                <a:cubicBezTo>
                  <a:pt x="1720801" y="1211248"/>
                  <a:pt x="1099494" y="770976"/>
                  <a:pt x="375357" y="770976"/>
                </a:cubicBezTo>
                <a:cubicBezTo>
                  <a:pt x="254668" y="770976"/>
                  <a:pt x="136835" y="783206"/>
                  <a:pt x="23030" y="806494"/>
                </a:cubicBezTo>
                <a:lnTo>
                  <a:pt x="0" y="812415"/>
                </a:lnTo>
                <a:lnTo>
                  <a:pt x="0" y="30983"/>
                </a:lnTo>
                <a:lnTo>
                  <a:pt x="117785" y="13007"/>
                </a:lnTo>
                <a:cubicBezTo>
                  <a:pt x="202473" y="4406"/>
                  <a:pt x="288401" y="0"/>
                  <a:pt x="375358" y="0"/>
                </a:cubicBezTo>
                <a:close/>
              </a:path>
            </a:pathLst>
          </a:cu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447F1F-BFA8-4A56-894B-40120132E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65125"/>
            <a:ext cx="1072293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58FB99-0FA3-49F4-99A1-61919F942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825625"/>
            <a:ext cx="1072293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DCCAE5-4EB0-4174-BD15-4943899B0A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24600"/>
            <a:ext cx="25602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fld id="{E40EBBDD-950F-4204-892D-F67733FDA269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A4189E-43B2-4CEE-B13E-61A1FBBBD2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200861" y="6319838"/>
            <a:ext cx="398278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A0530F-0BC8-46EF-A765-DD58B53675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90806" y="6324600"/>
            <a:ext cx="7990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fld id="{45D5C61A-0470-4A9E-9611-5D593FCE8B77}" type="slidenum">
              <a:rPr lang="en-US" smtClean="0"/>
              <a:t>‹#›</a:t>
            </a:fld>
            <a:endParaRPr lang="en-US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0A253F60-DE40-4508-A37A-61331DF1DD5D}"/>
              </a:ext>
            </a:extLst>
          </p:cNvPr>
          <p:cNvSpPr/>
          <p:nvPr/>
        </p:nvSpPr>
        <p:spPr>
          <a:xfrm>
            <a:off x="7979728" y="0"/>
            <a:ext cx="4209224" cy="1650549"/>
          </a:xfrm>
          <a:custGeom>
            <a:avLst/>
            <a:gdLst>
              <a:gd name="connsiteX0" fmla="*/ 0 w 4209224"/>
              <a:gd name="connsiteY0" fmla="*/ 0 h 1650549"/>
              <a:gd name="connsiteX1" fmla="*/ 846445 w 4209224"/>
              <a:gd name="connsiteY1" fmla="*/ 0 h 1650549"/>
              <a:gd name="connsiteX2" fmla="*/ 912542 w 4209224"/>
              <a:gd name="connsiteY2" fmla="*/ 108799 h 1650549"/>
              <a:gd name="connsiteX3" fmla="*/ 2362195 w 4209224"/>
              <a:gd name="connsiteY3" fmla="*/ 879573 h 1650549"/>
              <a:gd name="connsiteX4" fmla="*/ 3811848 w 4209224"/>
              <a:gd name="connsiteY4" fmla="*/ 108799 h 1650549"/>
              <a:gd name="connsiteX5" fmla="*/ 3877945 w 4209224"/>
              <a:gd name="connsiteY5" fmla="*/ 0 h 1650549"/>
              <a:gd name="connsiteX6" fmla="*/ 4209224 w 4209224"/>
              <a:gd name="connsiteY6" fmla="*/ 0 h 1650549"/>
              <a:gd name="connsiteX7" fmla="*/ 4209224 w 4209224"/>
              <a:gd name="connsiteY7" fmla="*/ 840421 h 1650549"/>
              <a:gd name="connsiteX8" fmla="*/ 4143538 w 4209224"/>
              <a:gd name="connsiteY8" fmla="*/ 912693 h 1650549"/>
              <a:gd name="connsiteX9" fmla="*/ 2362196 w 4209224"/>
              <a:gd name="connsiteY9" fmla="*/ 1650549 h 1650549"/>
              <a:gd name="connsiteX10" fmla="*/ 40969 w 4209224"/>
              <a:gd name="connsiteY10" fmla="*/ 111937 h 1650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09224" h="1650549">
                <a:moveTo>
                  <a:pt x="0" y="0"/>
                </a:moveTo>
                <a:lnTo>
                  <a:pt x="846445" y="0"/>
                </a:lnTo>
                <a:lnTo>
                  <a:pt x="912542" y="108799"/>
                </a:lnTo>
                <a:cubicBezTo>
                  <a:pt x="1226710" y="573829"/>
                  <a:pt x="1758748" y="879573"/>
                  <a:pt x="2362195" y="879573"/>
                </a:cubicBezTo>
                <a:cubicBezTo>
                  <a:pt x="2965642" y="879573"/>
                  <a:pt x="3497680" y="573829"/>
                  <a:pt x="3811848" y="108799"/>
                </a:cubicBezTo>
                <a:lnTo>
                  <a:pt x="3877945" y="0"/>
                </a:lnTo>
                <a:lnTo>
                  <a:pt x="4209224" y="0"/>
                </a:lnTo>
                <a:lnTo>
                  <a:pt x="4209224" y="840421"/>
                </a:lnTo>
                <a:lnTo>
                  <a:pt x="4143538" y="912693"/>
                </a:lnTo>
                <a:cubicBezTo>
                  <a:pt x="3687653" y="1368578"/>
                  <a:pt x="3057854" y="1650549"/>
                  <a:pt x="2362196" y="1650549"/>
                </a:cubicBezTo>
                <a:cubicBezTo>
                  <a:pt x="1318710" y="1650549"/>
                  <a:pt x="423404" y="1016115"/>
                  <a:pt x="40969" y="111937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2981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bg1"/>
        </a:buClr>
        <a:buSzPct val="75000"/>
        <a:buFont typeface="+mj-lt"/>
        <a:buAutoNum type="arabicPeriod"/>
        <a:defRPr sz="2800" kern="1200">
          <a:solidFill>
            <a:srgbClr val="FFFFFF"/>
          </a:solidFill>
          <a:latin typeface="+mn-lt"/>
          <a:ea typeface="+mn-ea"/>
          <a:cs typeface="+mn-cs"/>
        </a:defRPr>
      </a:lvl1pPr>
      <a:lvl2pPr marL="2286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bg1"/>
        </a:buClr>
        <a:buSzPct val="75000"/>
        <a:buFont typeface="+mj-lt"/>
        <a:buAutoNum type="arabicPeriod"/>
        <a:defRPr sz="2400" kern="1200">
          <a:solidFill>
            <a:srgbClr val="FFFFFF"/>
          </a:solidFill>
          <a:latin typeface="+mn-lt"/>
          <a:ea typeface="+mn-ea"/>
          <a:cs typeface="+mn-cs"/>
        </a:defRPr>
      </a:lvl2pPr>
      <a:lvl3pPr marL="2286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bg1"/>
        </a:buClr>
        <a:buSzPct val="75000"/>
        <a:buFont typeface="+mj-lt"/>
        <a:buAutoNum type="arabicPeriod"/>
        <a:defRPr sz="2000" kern="1200">
          <a:solidFill>
            <a:srgbClr val="FFFFFF"/>
          </a:solidFill>
          <a:latin typeface="+mn-lt"/>
          <a:ea typeface="+mn-ea"/>
          <a:cs typeface="+mn-cs"/>
        </a:defRPr>
      </a:lvl3pPr>
      <a:lvl4pPr marL="2286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bg1"/>
        </a:buClr>
        <a:buSzPct val="75000"/>
        <a:buFont typeface="+mj-lt"/>
        <a:buAutoNum type="arabicPeriod"/>
        <a:defRPr sz="1800" kern="1200">
          <a:solidFill>
            <a:srgbClr val="FFFFFF"/>
          </a:solidFill>
          <a:latin typeface="+mn-lt"/>
          <a:ea typeface="+mn-ea"/>
          <a:cs typeface="+mn-cs"/>
        </a:defRPr>
      </a:lvl4pPr>
      <a:lvl5pPr marL="2286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bg1"/>
        </a:buClr>
        <a:buSzPct val="75000"/>
        <a:buFont typeface="+mj-lt"/>
        <a:buAutoNum type="arabicPeriod"/>
        <a:defRPr sz="1800" kern="1200">
          <a:solidFill>
            <a:srgbClr val="FFFFFF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2CF15-FEC8-406B-B71A-E7F0D442E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717" y="-475202"/>
            <a:ext cx="11634951" cy="2387600"/>
          </a:xfrm>
        </p:spPr>
        <p:txBody>
          <a:bodyPr>
            <a:normAutofit/>
          </a:bodyPr>
          <a:lstStyle/>
          <a:p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KOMPLIKASI </a:t>
            </a:r>
            <a:r>
              <a:rPr lang="en-US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KEHAMILAN DAN PERSALINAN </a:t>
            </a:r>
            <a:endParaRPr lang="en-US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D53BF5-12A8-474E-BB3E-BEB2A7AF20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03477" y="6284699"/>
            <a:ext cx="4225158" cy="483962"/>
          </a:xfrm>
        </p:spPr>
        <p:txBody>
          <a:bodyPr>
            <a:normAutofit/>
          </a:bodyPr>
          <a:lstStyle/>
          <a:p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Dr. Ronny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Ajartha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Sp.OG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M.Kes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FOTO IBU HAMIL"/>
          <p:cNvPicPr>
            <a:picLocks noGrp="1" noChangeAspect="1"/>
          </p:cNvPicPr>
          <p:nvPr isPhoto="1"/>
        </p:nvPicPr>
        <p:blipFill rotWithShape="1"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44607" y="2706222"/>
            <a:ext cx="3447393" cy="3447393"/>
          </a:xfrm>
          <a:prstGeom prst="ellipse">
            <a:avLst/>
          </a:prstGeom>
          <a:ln>
            <a:solidFill>
              <a:srgbClr val="00B0F0"/>
            </a:solidFill>
          </a:ln>
          <a:effectLst>
            <a:softEdge rad="31750"/>
          </a:effectLst>
        </p:spPr>
      </p:pic>
    </p:spTree>
    <p:extLst>
      <p:ext uri="{BB962C8B-B14F-4D97-AF65-F5344CB8AC3E}">
        <p14:creationId xmlns:p14="http://schemas.microsoft.com/office/powerpoint/2010/main" val="1699479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A59307-55A3-433D-AA63-89A38544D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PENGERTIAN KEHAMILAN 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64AB30-CA4C-4825-959C-0C95FFF095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Kehamilan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adalah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penyatuan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dari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spermatozoa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ovum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dilanjutkan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nidasi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Bila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dihitung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dari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saat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fertilisasi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hingga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lahirnya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bayi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kehamilan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normal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akan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berlangsung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waktu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40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minggu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atau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9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bulan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menurut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kalender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internasional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4234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A59307-55A3-433D-AA63-89A38544D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Komplikasi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kehamilan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64AB30-CA4C-4825-959C-0C95FFF095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4650" y="1667975"/>
            <a:ext cx="10722932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Merupakan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gangguan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kesehatan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terjadi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selama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masa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kehamilan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Gangguan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dapat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melibatkan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kesehatan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ibu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kesehatan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bayi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atau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bahkan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keduanya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Beberapa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wanita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hamil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mengalami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masalah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kesehatan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muncul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selama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kehamilan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sementara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juga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memiliki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masalah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sebelum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hamil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bisa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berujung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pada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komplikasi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selama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kehamilan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Berikut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beberapa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komplikasi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kehamilan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umum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terjadi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0" indent="0"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3298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A59307-55A3-433D-AA63-89A38544D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160" y="112878"/>
            <a:ext cx="10722932" cy="1325563"/>
          </a:xfrm>
        </p:spPr>
        <p:txBody>
          <a:bodyPr>
            <a:normAutofit/>
          </a:bodyPr>
          <a:lstStyle/>
          <a:p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Komplikasi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kehamilan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umum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terjadi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meliputi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64AB30-CA4C-4825-959C-0C95FFF095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139" y="1405222"/>
            <a:ext cx="10722932" cy="4351338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Hyperemesis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gravidarum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untah-muntah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parah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di trimester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pertama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nfeksi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saluran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kencing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(ISK) :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isiko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tinggi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jika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menahan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buang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air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kecil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Hamil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ektopik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kehamilan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diluar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Rahim.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eguguran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kehilangan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janin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sebelum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usia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kehamilan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tertentu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Anemia :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kekurangan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sel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darah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merah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Inkompetensi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serviks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pemendekan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serviks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dapat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menyebab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kelahiran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prematur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Ketuban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pecah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dini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ketuban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pecah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sebelum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waktunya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Diabets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gestasional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kondisi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diabetes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selama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kehamilan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</a:p>
          <a:p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265831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A59307-55A3-433D-AA63-89A38544D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Pengertian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persalinan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64AB30-CA4C-4825-959C-0C95FFF095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Persalinan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normal (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prawihardjo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2005)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adalah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proses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pengeluaran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janin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terjadi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pada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kehamilan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cukup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bulan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(37-42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minggu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lahir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spontan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presentase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belakang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kepala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berlangsung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18 jam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tanpa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komplikasi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baik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ibu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maupun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janin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13598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A59307-55A3-433D-AA63-89A38544D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Ada 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tujuh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gerakan-gerakan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janin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persalinan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atau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gerakan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kardinal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yaitu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64AB30-CA4C-4825-959C-0C95FFF095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Engagement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enurunan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Rotasi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Ekstensi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Rotasi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luar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ekspulsi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3641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A59307-55A3-433D-AA63-89A38544D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KOMPLIKASI PERSALINAN 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64AB30-CA4C-4825-959C-0C95FFF095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Komplikasi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Persalinan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adalah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kondisi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dimana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nyawa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ibu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atau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bayi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yang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dikandung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terancam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disebabkan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oleh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gangguan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lansung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persalinan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9770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9A8AE-6916-4E4B-8ACE-85BE9FAEB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65125"/>
            <a:ext cx="11272838" cy="1325563"/>
          </a:xfrm>
        </p:spPr>
        <p:txBody>
          <a:bodyPr>
            <a:normAutofit fontScale="90000"/>
          </a:bodyPr>
          <a:lstStyle/>
          <a:p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Etiologi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Faktor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Resiko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berhubungan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komplikasi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persalinan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Asessment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Safe Motherhood)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3C2E3BD-9383-42D8-9D93-B3F59FB4937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991700"/>
              </p:ext>
            </p:extLst>
          </p:nvPr>
        </p:nvGraphicFramePr>
        <p:xfrm>
          <a:off x="457200" y="1825625"/>
          <a:ext cx="10723563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973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773AF-04C1-4586-A77F-CC503306E4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Faktor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penyebab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lain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D3CBE69-9D01-4E51-BB2C-0ABF07397B7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8397117"/>
              </p:ext>
            </p:extLst>
          </p:nvPr>
        </p:nvGraphicFramePr>
        <p:xfrm>
          <a:off x="457200" y="1825625"/>
          <a:ext cx="10723563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8930241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A20D0-C98F-4A06-A634-3DF9CCA0E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Riwayat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medis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&amp;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pembedahan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AAF28C-2946-467B-AF05-B031FE15D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Riwayat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medis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atau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penyakit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dimiliki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ibu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sangat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berpengaruh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pada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janin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dikandungnya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Riwayat SSTP (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Sectio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Sesaria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Transperitional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Profunda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7689060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230D6-5D1F-4D53-AD0C-EF7BB96A2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96960"/>
            <a:ext cx="10722932" cy="1325563"/>
          </a:xfrm>
        </p:spPr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Riwayat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Obstetrik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Content Placeholder 3">
            <a:extLst>
              <a:ext uri="{FF2B5EF4-FFF2-40B4-BE49-F238E27FC236}">
                <a16:creationId xmlns:a16="http://schemas.microsoft.com/office/drawing/2014/main" id="{BD3CBE69-9D01-4E51-BB2C-0ABF07397B7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30358087"/>
              </p:ext>
            </p:extLst>
          </p:nvPr>
        </p:nvGraphicFramePr>
        <p:xfrm>
          <a:off x="457200" y="1825625"/>
          <a:ext cx="11177751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70044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B1250-3A39-4EBD-9D3D-93EC2B1DC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17982"/>
            <a:ext cx="10722932" cy="66357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/>
              <a:t>Bentuk</a:t>
            </a:r>
            <a:r>
              <a:rPr lang="en-US" dirty="0"/>
              <a:t> / </a:t>
            </a:r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komplikasi</a:t>
            </a:r>
            <a:r>
              <a:rPr lang="en-US" dirty="0"/>
              <a:t> </a:t>
            </a:r>
            <a:r>
              <a:rPr lang="en-US" dirty="0" err="1"/>
              <a:t>persalinan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B64BE0E-3C34-4A85-9881-1EF175B2773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8192389"/>
              </p:ext>
            </p:extLst>
          </p:nvPr>
        </p:nvGraphicFramePr>
        <p:xfrm>
          <a:off x="0" y="881557"/>
          <a:ext cx="12115800" cy="67294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294043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62" name="Rectangle 6"/>
          <p:cNvSpPr>
            <a:spLocks noChangeArrowheads="1"/>
          </p:cNvSpPr>
          <p:nvPr/>
        </p:nvSpPr>
        <p:spPr bwMode="auto">
          <a:xfrm>
            <a:off x="2286000" y="2286000"/>
            <a:ext cx="7848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tabLst>
                <a:tab pos="304800" algn="l"/>
              </a:tabLst>
            </a:pPr>
            <a:endParaRPr lang="sv-SE" b="1" dirty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A4230D6-5D1F-4D53-AD0C-EF7BB96A2426}"/>
              </a:ext>
            </a:extLst>
          </p:cNvPr>
          <p:cNvSpPr txBox="1">
            <a:spLocks/>
          </p:cNvSpPr>
          <p:nvPr/>
        </p:nvSpPr>
        <p:spPr>
          <a:xfrm>
            <a:off x="-278520" y="-76308"/>
            <a:ext cx="4840014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Gawat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janin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47FED2D-FF0C-41AC-85C1-2C62149F7B9A}"/>
              </a:ext>
            </a:extLst>
          </p:cNvPr>
          <p:cNvSpPr txBox="1">
            <a:spLocks/>
          </p:cNvSpPr>
          <p:nvPr/>
        </p:nvSpPr>
        <p:spPr>
          <a:xfrm>
            <a:off x="457200" y="1825625"/>
            <a:ext cx="1072293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ts val="1000"/>
              </a:spcBef>
              <a:buClr>
                <a:schemeClr val="bg1"/>
              </a:buClr>
              <a:buSzPct val="75000"/>
              <a:buFont typeface="+mj-lt"/>
              <a:buNone/>
              <a:defRPr sz="24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bg1"/>
              </a:buClr>
              <a:buSzPct val="75000"/>
              <a:buFont typeface="+mj-lt"/>
              <a:buNone/>
              <a:defRPr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bg1"/>
              </a:buClr>
              <a:buSzPct val="75000"/>
              <a:buFont typeface="+mj-lt"/>
              <a:buNone/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bg1"/>
              </a:buClr>
              <a:buSzPct val="75000"/>
              <a:buFont typeface="+mj-lt"/>
              <a:buNone/>
              <a:defRPr sz="16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bg1"/>
              </a:buClr>
              <a:buSzPct val="75000"/>
              <a:buFont typeface="+mj-lt"/>
              <a:buNone/>
              <a:defRPr sz="16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Gawat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janin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adalah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keadaan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reaksi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ketika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janin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tidak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memperoleh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oksigen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cukup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Gawat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janin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dapat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diketahui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dari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tanda-tanda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Frekuensi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bunyi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jantung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janin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kurang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dari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120x/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menit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atau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lebih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dari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160x/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menit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Berkurangnya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gerakan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janin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janin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normal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bergerak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lebih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dari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10x/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hari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Adanya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air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ketuban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bercampur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mekonium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warna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kehijauan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jika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bayi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lahir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kepala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47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47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46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21" name="Rectangle 9"/>
          <p:cNvSpPr>
            <a:spLocks noChangeArrowheads="1"/>
          </p:cNvSpPr>
          <p:nvPr/>
        </p:nvSpPr>
        <p:spPr bwMode="auto">
          <a:xfrm>
            <a:off x="1670466" y="534674"/>
            <a:ext cx="7715272" cy="6247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id-ID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Cara Mencegah Terjadinya Gawat Janin:</a:t>
            </a:r>
          </a:p>
          <a:p>
            <a:endParaRPr lang="id-ID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7800" indent="-177800"/>
            <a:r>
              <a:rPr lang="id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Gunakan partograf untuk memantau persalinan</a:t>
            </a:r>
          </a:p>
          <a:p>
            <a:pPr marL="273050" indent="-273050"/>
            <a:r>
              <a:rPr lang="id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Anjurkan ibu sering berganti posisi selama persalinan. ibu hamil yang berbaring terlentang dapat megurangi aliran darah ke rahimnya.</a:t>
            </a:r>
          </a:p>
          <a:p>
            <a:pPr marL="177800" indent="-177800">
              <a:buFont typeface="Arial" pitchFamily="34" charset="0"/>
              <a:buChar char="•"/>
            </a:pPr>
            <a:endParaRPr lang="id-ID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id-ID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Cara Mengidentifikasi Gawat Janin dalam Persalinan:</a:t>
            </a:r>
          </a:p>
          <a:p>
            <a:pPr marL="273050" lvl="6" indent="-273050">
              <a:buFont typeface="Arial" pitchFamily="34" charset="0"/>
              <a:buChar char="•"/>
            </a:pPr>
            <a:r>
              <a:rPr lang="id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Periksa frekwensi bunyi jantung janin setiap 30 menit pada kala I dan setiap 15 menit setelah pembukaan lengkap</a:t>
            </a:r>
          </a:p>
          <a:p>
            <a:pPr marL="273050" lvl="6" indent="-273050">
              <a:buFont typeface="Arial" pitchFamily="34" charset="0"/>
              <a:buChar char="•"/>
            </a:pPr>
            <a:r>
              <a:rPr lang="id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Periksa ada atau tidaknya air ketuban bercampur mekonium (warna </a:t>
            </a:r>
            <a:r>
              <a:rPr lang="id-ID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id-ID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ijauan</a:t>
            </a:r>
            <a:r>
              <a:rPr lang="id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lvl="0"/>
            <a:endParaRPr lang="id-ID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166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9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6"/>
          <p:cNvSpPr>
            <a:spLocks noChangeArrowheads="1"/>
          </p:cNvSpPr>
          <p:nvPr/>
        </p:nvSpPr>
        <p:spPr bwMode="auto">
          <a:xfrm>
            <a:off x="2768600" y="2971801"/>
            <a:ext cx="7023100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endParaRPr lang="en-US" sz="2600" dirty="0"/>
          </a:p>
        </p:txBody>
      </p:sp>
      <p:grpSp>
        <p:nvGrpSpPr>
          <p:cNvPr id="6" name="Group 13"/>
          <p:cNvGrpSpPr>
            <a:grpSpLocks/>
          </p:cNvGrpSpPr>
          <p:nvPr/>
        </p:nvGrpSpPr>
        <p:grpSpPr bwMode="auto">
          <a:xfrm>
            <a:off x="103932" y="113443"/>
            <a:ext cx="11867738" cy="6444405"/>
            <a:chOff x="-464" y="243"/>
            <a:chExt cx="4602" cy="4335"/>
          </a:xfrm>
        </p:grpSpPr>
        <p:sp>
          <p:nvSpPr>
            <p:cNvPr id="37" name="AutoShape 4"/>
            <p:cNvSpPr>
              <a:spLocks noChangeArrowheads="1"/>
            </p:cNvSpPr>
            <p:nvPr/>
          </p:nvSpPr>
          <p:spPr bwMode="auto">
            <a:xfrm>
              <a:off x="1160" y="243"/>
              <a:ext cx="1531" cy="336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endParaRPr lang="en-US" sz="3200" b="1" dirty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38" name="AutoShape 6"/>
            <p:cNvSpPr>
              <a:spLocks noChangeArrowheads="1"/>
            </p:cNvSpPr>
            <p:nvPr/>
          </p:nvSpPr>
          <p:spPr bwMode="auto">
            <a:xfrm>
              <a:off x="347" y="744"/>
              <a:ext cx="88" cy="1057"/>
            </a:xfrm>
            <a:prstGeom prst="curvedRightArrow">
              <a:avLst>
                <a:gd name="adj1" fmla="val 133333"/>
                <a:gd name="adj2" fmla="val 266667"/>
                <a:gd name="adj3" fmla="val 33333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id-ID">
                <a:solidFill>
                  <a:schemeClr val="tx1"/>
                </a:solidFill>
              </a:endParaRPr>
            </a:p>
          </p:txBody>
        </p:sp>
        <p:sp>
          <p:nvSpPr>
            <p:cNvPr id="40" name="AutoShape 8"/>
            <p:cNvSpPr>
              <a:spLocks noChangeArrowheads="1"/>
            </p:cNvSpPr>
            <p:nvPr/>
          </p:nvSpPr>
          <p:spPr bwMode="auto">
            <a:xfrm>
              <a:off x="-464" y="796"/>
              <a:ext cx="4602" cy="378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lvl="0" algn="just">
                <a:buFont typeface="Arial" pitchFamily="34" charset="0"/>
                <a:buChar char="•"/>
              </a:pPr>
              <a:r>
                <a:rPr lang="id-ID" sz="2800" dirty="0">
                  <a:solidFill>
                    <a:schemeClr val="tx1"/>
                  </a:solidFill>
                </a:rPr>
                <a:t>Tingkatkan oksigen pada janin dengan cara: </a:t>
              </a:r>
              <a:endParaRPr lang="en-ID" sz="2800" dirty="0">
                <a:solidFill>
                  <a:schemeClr val="tx1"/>
                </a:solidFill>
              </a:endParaRPr>
            </a:p>
            <a:p>
              <a:pPr marL="176213" algn="just"/>
              <a:r>
                <a:rPr lang="en-US" sz="2800" dirty="0">
                  <a:solidFill>
                    <a:schemeClr val="tx1"/>
                  </a:solidFill>
                </a:rPr>
                <a:t>- </a:t>
              </a:r>
              <a:r>
                <a:rPr lang="id-ID" sz="2800" dirty="0">
                  <a:solidFill>
                    <a:schemeClr val="tx1"/>
                  </a:solidFill>
                </a:rPr>
                <a:t>Mintalah pada ibu untuk mengubah posisi</a:t>
              </a:r>
              <a:endParaRPr lang="en-ID" sz="2800" dirty="0">
                <a:solidFill>
                  <a:schemeClr val="tx1"/>
                </a:solidFill>
              </a:endParaRPr>
            </a:p>
            <a:p>
              <a:pPr marL="176213" algn="just"/>
              <a:r>
                <a:rPr lang="id-ID" sz="2800" dirty="0" smtClean="0">
                  <a:solidFill>
                    <a:schemeClr val="tx1"/>
                  </a:solidFill>
                </a:rPr>
                <a:t>Tidurnya</a:t>
              </a:r>
              <a:r>
                <a:rPr lang="en-US" sz="2800" dirty="0" smtClean="0">
                  <a:solidFill>
                    <a:schemeClr val="tx1"/>
                  </a:solidFill>
                </a:rPr>
                <a:t>.</a:t>
              </a:r>
              <a:r>
                <a:rPr lang="id-ID" sz="2800" dirty="0" smtClean="0">
                  <a:solidFill>
                    <a:schemeClr val="tx1"/>
                  </a:solidFill>
                </a:rPr>
                <a:t> </a:t>
              </a:r>
              <a:endParaRPr lang="en-US" sz="2800" dirty="0">
                <a:solidFill>
                  <a:schemeClr val="tx1"/>
                </a:solidFill>
              </a:endParaRPr>
            </a:p>
            <a:p>
              <a:pPr marL="176213" algn="just"/>
              <a:r>
                <a:rPr lang="en-US" sz="2800" dirty="0">
                  <a:solidFill>
                    <a:schemeClr val="tx1"/>
                  </a:solidFill>
                </a:rPr>
                <a:t>- </a:t>
              </a:r>
              <a:r>
                <a:rPr lang="id-ID" sz="2800" dirty="0">
                  <a:solidFill>
                    <a:schemeClr val="tx1"/>
                  </a:solidFill>
                </a:rPr>
                <a:t>berika</a:t>
              </a:r>
              <a:r>
                <a:rPr lang="en-ID" sz="2800" dirty="0">
                  <a:solidFill>
                    <a:schemeClr val="tx1"/>
                  </a:solidFill>
                </a:rPr>
                <a:t>n </a:t>
              </a:r>
              <a:r>
                <a:rPr lang="id-ID" sz="2800" dirty="0">
                  <a:solidFill>
                    <a:schemeClr val="tx1"/>
                  </a:solidFill>
                </a:rPr>
                <a:t>cairan kepada ibu secara </a:t>
              </a:r>
              <a:endParaRPr lang="en-ID" sz="2800" dirty="0">
                <a:solidFill>
                  <a:schemeClr val="tx1"/>
                </a:solidFill>
              </a:endParaRPr>
            </a:p>
            <a:p>
              <a:pPr marL="176213" algn="just"/>
              <a:r>
                <a:rPr lang="id-ID" sz="2800" dirty="0">
                  <a:solidFill>
                    <a:schemeClr val="tx1"/>
                  </a:solidFill>
                </a:rPr>
                <a:t>oral atau </a:t>
              </a:r>
              <a:r>
                <a:rPr lang="id-ID" sz="2800" dirty="0" smtClean="0">
                  <a:solidFill>
                    <a:schemeClr val="tx1"/>
                  </a:solidFill>
                </a:rPr>
                <a:t>IV</a:t>
              </a:r>
              <a:r>
                <a:rPr lang="en-US" sz="2800" dirty="0" smtClean="0">
                  <a:solidFill>
                    <a:schemeClr val="tx1"/>
                  </a:solidFill>
                </a:rPr>
                <a:t>.</a:t>
              </a:r>
              <a:r>
                <a:rPr lang="id-ID" sz="2800" dirty="0" smtClean="0">
                  <a:solidFill>
                    <a:schemeClr val="tx1"/>
                  </a:solidFill>
                </a:rPr>
                <a:t> </a:t>
              </a:r>
              <a:endParaRPr lang="en-US" sz="2800" dirty="0">
                <a:solidFill>
                  <a:schemeClr val="tx1"/>
                </a:solidFill>
              </a:endParaRPr>
            </a:p>
            <a:p>
              <a:pPr marL="176213" algn="just"/>
              <a:r>
                <a:rPr lang="en-US" sz="2800" dirty="0">
                  <a:solidFill>
                    <a:schemeClr val="tx1"/>
                  </a:solidFill>
                </a:rPr>
                <a:t>- </a:t>
              </a:r>
              <a:r>
                <a:rPr lang="id-ID" sz="2800" dirty="0">
                  <a:solidFill>
                    <a:schemeClr val="tx1"/>
                  </a:solidFill>
                </a:rPr>
                <a:t>berikan oksigen</a:t>
              </a:r>
            </a:p>
            <a:p>
              <a:pPr marL="182563" indent="-182563" algn="just">
                <a:buFont typeface="Arial" pitchFamily="34" charset="0"/>
                <a:buChar char="•"/>
                <a:tabLst>
                  <a:tab pos="182563" algn="l"/>
                </a:tabLst>
              </a:pPr>
              <a:r>
                <a:rPr lang="id-ID" sz="2800" dirty="0">
                  <a:solidFill>
                    <a:schemeClr val="tx1"/>
                  </a:solidFill>
                </a:rPr>
                <a:t>Periksa kembali Denyut jantung janin.</a:t>
              </a:r>
              <a:endParaRPr lang="en-ID" sz="2800" dirty="0">
                <a:solidFill>
                  <a:schemeClr val="tx1"/>
                </a:solidFill>
              </a:endParaRPr>
            </a:p>
            <a:p>
              <a:pPr marL="182563" algn="just">
                <a:tabLst>
                  <a:tab pos="182563" algn="l"/>
                </a:tabLst>
              </a:pPr>
              <a:r>
                <a:rPr lang="id-ID" sz="2800" dirty="0">
                  <a:solidFill>
                    <a:schemeClr val="tx1"/>
                  </a:solidFill>
                </a:rPr>
                <a:t>Bila </a:t>
              </a:r>
              <a:r>
                <a:rPr lang="id-ID" sz="2800" dirty="0" smtClean="0">
                  <a:solidFill>
                    <a:schemeClr val="tx1"/>
                  </a:solidFill>
                </a:rPr>
                <a:t>frek</a:t>
              </a:r>
              <a:r>
                <a:rPr lang="en-US" sz="2800" dirty="0" smtClean="0">
                  <a:solidFill>
                    <a:schemeClr val="tx1"/>
                  </a:solidFill>
                </a:rPr>
                <a:t>u</a:t>
              </a:r>
              <a:r>
                <a:rPr lang="id-ID" sz="2800" dirty="0" smtClean="0">
                  <a:solidFill>
                    <a:schemeClr val="tx1"/>
                  </a:solidFill>
                </a:rPr>
                <a:t>ensi </a:t>
              </a:r>
              <a:r>
                <a:rPr lang="id-ID" sz="2800" dirty="0">
                  <a:solidFill>
                    <a:schemeClr val="tx1"/>
                  </a:solidFill>
                </a:rPr>
                <a:t>bunyi jantung janin masih tidak</a:t>
              </a:r>
              <a:endParaRPr lang="en-ID" sz="2800" dirty="0">
                <a:solidFill>
                  <a:schemeClr val="tx1"/>
                </a:solidFill>
              </a:endParaRPr>
            </a:p>
            <a:p>
              <a:pPr marL="182563" algn="just">
                <a:tabLst>
                  <a:tab pos="182563" algn="l"/>
                </a:tabLst>
              </a:pPr>
              <a:r>
                <a:rPr lang="id-ID" sz="2800" dirty="0">
                  <a:solidFill>
                    <a:schemeClr val="tx1"/>
                  </a:solidFill>
                </a:rPr>
                <a:t>normal maka </a:t>
              </a:r>
              <a:r>
                <a:rPr lang="id-ID" sz="2800" dirty="0" smtClean="0">
                  <a:solidFill>
                    <a:schemeClr val="tx1"/>
                  </a:solidFill>
                </a:rPr>
                <a:t>dirujuk</a:t>
              </a:r>
              <a:r>
                <a:rPr lang="en-US" sz="2800" dirty="0" smtClean="0">
                  <a:solidFill>
                    <a:schemeClr val="tx1"/>
                  </a:solidFill>
                </a:rPr>
                <a:t>.</a:t>
              </a:r>
              <a:endParaRPr lang="en-US" sz="2800" dirty="0">
                <a:solidFill>
                  <a:schemeClr val="tx1"/>
                </a:solidFill>
              </a:endParaRPr>
            </a:p>
            <a:p>
              <a:pPr marL="182563" algn="just">
                <a:tabLst>
                  <a:tab pos="182563" algn="l"/>
                </a:tabLst>
              </a:pPr>
              <a:r>
                <a:rPr lang="en-US" sz="2800" dirty="0">
                  <a:solidFill>
                    <a:schemeClr val="tx1"/>
                  </a:solidFill>
                </a:rPr>
                <a:t>- </a:t>
              </a:r>
              <a:r>
                <a:rPr lang="id-ID" sz="2800" dirty="0">
                  <a:solidFill>
                    <a:schemeClr val="tx1"/>
                  </a:solidFill>
                </a:rPr>
                <a:t>bila merujuk tidak</a:t>
              </a:r>
              <a:endParaRPr lang="en-ID" sz="2800" dirty="0">
                <a:solidFill>
                  <a:schemeClr val="tx1"/>
                </a:solidFill>
              </a:endParaRPr>
            </a:p>
            <a:p>
              <a:pPr marL="182563" algn="just">
                <a:tabLst>
                  <a:tab pos="182563" algn="l"/>
                </a:tabLst>
              </a:pPr>
              <a:r>
                <a:rPr lang="id-ID" sz="2800" dirty="0">
                  <a:solidFill>
                    <a:schemeClr val="tx1"/>
                  </a:solidFill>
                </a:rPr>
                <a:t>mungkin,siap-siap untuk menolong</a:t>
              </a:r>
            </a:p>
            <a:p>
              <a:pPr marL="182563" indent="-4763" algn="just">
                <a:tabLst>
                  <a:tab pos="177800" algn="l"/>
                </a:tabLst>
              </a:pPr>
              <a:r>
                <a:rPr lang="id-ID" sz="2800" dirty="0">
                  <a:solidFill>
                    <a:schemeClr val="tx1"/>
                  </a:solidFill>
                </a:rPr>
                <a:t>BBL dengan asfiksia.</a:t>
              </a:r>
            </a:p>
            <a:p>
              <a:pPr>
                <a:tabLst>
                  <a:tab pos="182563" algn="l"/>
                </a:tabLst>
              </a:pPr>
              <a:endParaRPr lang="id-ID" sz="2800" dirty="0">
                <a:solidFill>
                  <a:schemeClr val="tx1"/>
                </a:solidFill>
              </a:endParaRPr>
            </a:p>
          </p:txBody>
        </p:sp>
      </p:grpSp>
      <p:sp>
        <p:nvSpPr>
          <p:cNvPr id="41" name="Rectangle 40"/>
          <p:cNvSpPr/>
          <p:nvPr/>
        </p:nvSpPr>
        <p:spPr>
          <a:xfrm>
            <a:off x="4741780" y="0"/>
            <a:ext cx="45720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</a:t>
            </a:r>
            <a:r>
              <a:rPr lang="id-ID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enanganan</a:t>
            </a:r>
            <a:endParaRPr lang="id-ID" sz="3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25865-EA84-4151-B134-07DD49AB5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400" dirty="0"/>
              <a:t>DISTOSIA KELAINAN PRESENTASI &amp; POSISI ( MAL POSISI)</a:t>
            </a:r>
            <a:br>
              <a:rPr lang="en-US" sz="4400" dirty="0"/>
            </a:br>
            <a:endParaRPr lang="en-US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3A69984-DCD4-4514-8B3C-E0A3F5CEDC0C}"/>
              </a:ext>
            </a:extLst>
          </p:cNvPr>
          <p:cNvSpPr/>
          <p:nvPr/>
        </p:nvSpPr>
        <p:spPr>
          <a:xfrm>
            <a:off x="1011868" y="2085976"/>
            <a:ext cx="10168264" cy="38862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/>
              <a:t>Malposisi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kepala</a:t>
            </a:r>
            <a:r>
              <a:rPr lang="en-US" sz="2400" dirty="0"/>
              <a:t> </a:t>
            </a:r>
            <a:r>
              <a:rPr lang="en-US" sz="2400" dirty="0" err="1"/>
              <a:t>janin</a:t>
            </a:r>
            <a:r>
              <a:rPr lang="en-US" sz="2400" dirty="0"/>
              <a:t> </a:t>
            </a:r>
            <a:r>
              <a:rPr lang="en-US" sz="2400" dirty="0" err="1"/>
              <a:t>relatif</a:t>
            </a:r>
            <a:r>
              <a:rPr lang="en-US" sz="2400" dirty="0"/>
              <a:t> </a:t>
            </a:r>
            <a:r>
              <a:rPr lang="en-US" sz="2400" dirty="0" err="1"/>
              <a:t>terhadap</a:t>
            </a:r>
            <a:r>
              <a:rPr lang="en-US" sz="2400" dirty="0"/>
              <a:t> pelvis </a:t>
            </a:r>
            <a:r>
              <a:rPr lang="en-US" sz="2400" dirty="0" err="1"/>
              <a:t>degan</a:t>
            </a:r>
            <a:r>
              <a:rPr lang="en-US" sz="2400" dirty="0"/>
              <a:t> </a:t>
            </a:r>
            <a:r>
              <a:rPr lang="en-US" sz="2400" dirty="0" err="1"/>
              <a:t>oksiput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titik</a:t>
            </a:r>
            <a:r>
              <a:rPr lang="en-US" sz="2400" dirty="0"/>
              <a:t> </a:t>
            </a:r>
            <a:r>
              <a:rPr lang="en-US" sz="2400" dirty="0" err="1"/>
              <a:t>referensi</a:t>
            </a:r>
            <a:r>
              <a:rPr lang="en-US" sz="2400" dirty="0"/>
              <a:t>,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malposisi</a:t>
            </a:r>
            <a:r>
              <a:rPr lang="en-US" sz="2400" dirty="0"/>
              <a:t> </a:t>
            </a:r>
            <a:r>
              <a:rPr lang="en-US" sz="2400" dirty="0" err="1"/>
              <a:t>merupakan</a:t>
            </a:r>
            <a:r>
              <a:rPr lang="en-US" sz="2400" dirty="0"/>
              <a:t> abnormal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vertek</a:t>
            </a:r>
            <a:r>
              <a:rPr lang="en-US" sz="2400" dirty="0"/>
              <a:t> </a:t>
            </a:r>
            <a:r>
              <a:rPr lang="en-US" sz="2400" dirty="0" err="1"/>
              <a:t>kepala</a:t>
            </a:r>
            <a:r>
              <a:rPr lang="en-US" sz="2400" dirty="0"/>
              <a:t> </a:t>
            </a:r>
            <a:r>
              <a:rPr lang="en-US" sz="2400" dirty="0" err="1"/>
              <a:t>janin</a:t>
            </a:r>
            <a:r>
              <a:rPr lang="en-US" sz="2400" dirty="0"/>
              <a:t> (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ubun-ubun</a:t>
            </a:r>
            <a:r>
              <a:rPr lang="en-US" sz="2400" dirty="0"/>
              <a:t> </a:t>
            </a:r>
            <a:r>
              <a:rPr lang="en-US" sz="2400" dirty="0" err="1"/>
              <a:t>kecil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penanda</a:t>
            </a:r>
            <a:r>
              <a:rPr lang="en-US" sz="2400" dirty="0"/>
              <a:t>) </a:t>
            </a:r>
            <a:r>
              <a:rPr lang="en-US" sz="2400" dirty="0" err="1"/>
              <a:t>terhadap</a:t>
            </a:r>
            <a:r>
              <a:rPr lang="en-US" sz="2400" dirty="0"/>
              <a:t> </a:t>
            </a:r>
            <a:r>
              <a:rPr lang="en-US" sz="2400" dirty="0" err="1"/>
              <a:t>panggul</a:t>
            </a:r>
            <a:r>
              <a:rPr lang="en-US" sz="2400" dirty="0"/>
              <a:t> </a:t>
            </a:r>
            <a:r>
              <a:rPr lang="en-US" sz="2400" dirty="0" err="1"/>
              <a:t>ibu</a:t>
            </a:r>
            <a:r>
              <a:rPr lang="en-US" sz="2400" dirty="0"/>
              <a:t>.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keadaan</a:t>
            </a:r>
            <a:r>
              <a:rPr lang="en-US" sz="2400" dirty="0"/>
              <a:t> </a:t>
            </a:r>
            <a:r>
              <a:rPr lang="en-US" sz="2400" dirty="0" err="1"/>
              <a:t>malposisi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terjadi</a:t>
            </a:r>
            <a:r>
              <a:rPr lang="en-US" sz="2400" dirty="0"/>
              <a:t> </a:t>
            </a:r>
            <a:r>
              <a:rPr lang="en-US" sz="2400" dirty="0" err="1"/>
              <a:t>partus</a:t>
            </a:r>
            <a:r>
              <a:rPr lang="en-US" sz="2400" dirty="0"/>
              <a:t> </a:t>
            </a:r>
            <a:r>
              <a:rPr lang="en-US" sz="2400" dirty="0" err="1"/>
              <a:t>macet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partus</a:t>
            </a:r>
            <a:r>
              <a:rPr lang="en-US" sz="2400" dirty="0"/>
              <a:t> </a:t>
            </a:r>
            <a:r>
              <a:rPr lang="en-US" sz="2400" dirty="0" smtClean="0"/>
              <a:t>lama.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28949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F9C4C-8226-4E5B-AD92-3E6FBBBCB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9C8751D2-FCCE-4A64-9F9B-AC799A28BC2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0" y="0"/>
            <a:ext cx="121890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502414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CBF33-2F9A-43B4-A303-020AB0F6A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Hasil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pemeriksaan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mendiagnosa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malposisi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09EA52-2685-4098-B672-4A7EC8F8E7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Font typeface="+mj-lt"/>
              <a:buAutoNum type="alphaLcPeriod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Pemeriksaan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abdominal: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bagian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terendah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abdomen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datar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bagian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kecil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janin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teraba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bagian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anterior dan DJJ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dibagian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samping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(flank) </a:t>
            </a:r>
          </a:p>
          <a:p>
            <a:pPr algn="just">
              <a:buFont typeface="+mj-lt"/>
              <a:buAutoNum type="alphaL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Pemeriksaan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vaginal: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oksiput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arah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sakrum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sinsiput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dianterior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mudah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teraba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kepala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defleksi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+mj-lt"/>
              <a:buAutoNum type="alphaLcPeriod"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Posisi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Oksiput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Posterior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Persalinan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terganggu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terjadi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kepala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janin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tidak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atau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turun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persalinan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dapat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terjadi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robekan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perenium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tidak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teratur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atau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ekstensi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episiotomi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30791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3A7D3-8A33-48CB-B9ED-A45EF0C16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Etiologi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ECEFA5-5187-4076-AEA0-9B62DB6825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AutoNum type="alphaL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Diameter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antero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posterior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biasanya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pada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panggul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android </a:t>
            </a:r>
          </a:p>
          <a:p>
            <a:pPr>
              <a:buAutoNum type="alphaL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Segmen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depan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menyempit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biasanya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pada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panggul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android </a:t>
            </a:r>
          </a:p>
          <a:p>
            <a:pPr>
              <a:buAutoNum type="alphaL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Otot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otot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dasar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panggul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lembek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pada multipara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Kepala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janin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kecil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3231871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9D8AE-152B-41CE-AE40-FBBC28CC3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Presentasi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puncak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kepala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9E99F1-27A8-490B-98BB-C7F3406611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Pada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persalinan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normal,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melewati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jalan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lahir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kepala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janin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keadaan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fleksi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keadaan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tertentu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fleksi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tidak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terjadi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sehingga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defleksi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Presentasi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puncak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kepala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disebut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juga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presentasi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sinsiput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Etiologi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buFont typeface="+mj-lt"/>
              <a:buAutoNum type="romanUcPeriod"/>
            </a:pP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Kelainan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Panggul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buFont typeface="+mj-lt"/>
              <a:buAutoNum type="romanUcPeriod"/>
            </a:pP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Anak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kecil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buFont typeface="+mj-lt"/>
              <a:buAutoNum type="romanUcPeriod"/>
            </a:pP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Kerusakan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dasar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panggul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94262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9D8AE-152B-41CE-AE40-FBBC28CC3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43497"/>
            <a:ext cx="10722932" cy="1022241"/>
          </a:xfrm>
        </p:spPr>
        <p:txBody>
          <a:bodyPr>
            <a:noAutofit/>
          </a:bodyPr>
          <a:lstStyle/>
          <a:p>
            <a:r>
              <a:rPr lang="en-US" sz="4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Penanganan</a:t>
            </a:r>
            <a:r>
              <a:rPr lang="en-US" sz="4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br>
              <a:rPr lang="en-US" sz="4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4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9E99F1-27A8-490B-98BB-C7F3406611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Usahakan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lahir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pervaginam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karena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75%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lahir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pervaginam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karena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kira-kira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75 %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lahir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spontan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Bila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indikasi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ditolong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vakum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forcep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bisanya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lahir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didapat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caput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bun-ubun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Besar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1114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9D8AE-152B-41CE-AE40-FBBC28CC3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Komplikasi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9E99F1-27A8-490B-98BB-C7F3406611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Ibu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a)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Robekan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jalan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lahir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lebih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b)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Partus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lama</a:t>
            </a:r>
          </a:p>
          <a:p>
            <a:pPr>
              <a:buFont typeface="+mj-lt"/>
              <a:buAutoNum type="arabicPeriod" startAt="2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Anak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Karena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partus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lama dan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molase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hebat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sehingga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mortalitas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agak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tinggi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440648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9D8AE-152B-41CE-AE40-FBBC28CC3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PRESENTASI DAHI 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9E99F1-27A8-490B-98BB-C7F3406611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Presentasi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dahi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adalah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posisi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kepala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antara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fleksi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defleksi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sehingga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dahi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merupakan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bagian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teredah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Posisi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biasanya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berubah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menjadi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letak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atau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belakang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kepala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Kepala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menusuk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panggul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dahi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melintang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/miring pada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waktu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putar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paksi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dahi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memutar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kedepan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berada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bawah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alkus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pubis,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kemudian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terjadi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fleksi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sehingga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belakang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kepala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terlahir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melewati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perineum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lalu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terjadi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defleksi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sehingga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lahirlah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dagu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39557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ACAEA-5BD7-4A0A-B611-B8A80E17E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911664"/>
            <a:ext cx="10722932" cy="822544"/>
          </a:xfrm>
        </p:spPr>
        <p:txBody>
          <a:bodyPr>
            <a:noAutofit/>
          </a:bodyPr>
          <a:lstStyle/>
          <a:p>
            <a:r>
              <a:rPr lang="fi-FI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ETIOLOGI : </a:t>
            </a:r>
            <a:br>
              <a:rPr lang="fi-FI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F3BB2C-E837-4F6F-A6A8-92CA848E0E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AutoNum type="arabicParenR"/>
            </a:pPr>
            <a:r>
              <a:rPr lang="fi-FI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Panggul </a:t>
            </a:r>
            <a:r>
              <a:rPr lang="fi-FI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sempit </a:t>
            </a:r>
          </a:p>
          <a:p>
            <a:pPr>
              <a:buAutoNum type="arabicParenR"/>
            </a:pPr>
            <a:r>
              <a:rPr lang="fi-FI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Janin besar </a:t>
            </a:r>
          </a:p>
          <a:p>
            <a:pPr>
              <a:buAutoNum type="arabicParenR"/>
            </a:pPr>
            <a:r>
              <a:rPr lang="fi-FI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Multiparitas </a:t>
            </a:r>
          </a:p>
          <a:p>
            <a:pPr>
              <a:buAutoNum type="arabicParenR"/>
            </a:pPr>
            <a:r>
              <a:rPr lang="fi-FI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Kelainan janin </a:t>
            </a:r>
          </a:p>
          <a:p>
            <a:pPr>
              <a:buAutoNum type="arabicParenR"/>
            </a:pPr>
            <a:r>
              <a:rPr lang="fi-FI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Kematian janin intra uterin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0738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7C7C56-FB2C-439F-A936-BFC9896EA7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3627" y="1047859"/>
            <a:ext cx="10722932" cy="4351338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Penanganan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Persentase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dahi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ukuran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panggul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janin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normal,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tidak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dapat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lahir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spontan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pervaginam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jadi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lakukan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SC. 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Komplikasi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Pada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Ibu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Partus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lama dan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lebat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sulit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terjadi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robekan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hebat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ruptur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uteri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Pada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Anak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Mortalitas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janin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tinggi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0346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E4A58-085D-4834-B631-22E1C29E6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BAGIAN TENGKORAK 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8546" y="2381879"/>
            <a:ext cx="3175082" cy="3062480"/>
          </a:xfr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99E99F1-27A8-490B-98BB-C7F340661113}"/>
              </a:ext>
            </a:extLst>
          </p:cNvPr>
          <p:cNvSpPr txBox="1">
            <a:spLocks/>
          </p:cNvSpPr>
          <p:nvPr/>
        </p:nvSpPr>
        <p:spPr>
          <a:xfrm>
            <a:off x="457200" y="1825625"/>
            <a:ext cx="8181346" cy="435133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2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24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28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28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Tulang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dahi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Frontale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2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buah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Diantererior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terletak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Prontal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kanan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kiri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yang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pusat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penulangannya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disebut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eminentia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frontalis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Tulang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ubun-ubun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Parietale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2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buah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Dilateral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yaitu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kanan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kiri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terdapat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Parietal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pusat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osifikasinya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yaitu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eminentia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parietalis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Tulang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pelipis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Temporal) 2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buah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Tulang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belakang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kepala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Occipital) </a:t>
            </a:r>
          </a:p>
        </p:txBody>
      </p:sp>
    </p:spTree>
    <p:extLst>
      <p:ext uri="{BB962C8B-B14F-4D97-AF65-F5344CB8AC3E}">
        <p14:creationId xmlns:p14="http://schemas.microsoft.com/office/powerpoint/2010/main" val="3647414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482E4A58-085D-4834-B631-22E1C29E6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854" y="-202430"/>
            <a:ext cx="11624441" cy="1325563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Cara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mengurangi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risiko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komplikasi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persalinan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dapat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membantu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Ibu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Bayi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25669" y="1047859"/>
            <a:ext cx="10722932" cy="4351338"/>
          </a:xfrm>
        </p:spPr>
        <p:txBody>
          <a:bodyPr>
            <a:norm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Prenatal care (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perawatan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selama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kehamilan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endPara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82E4A58-085D-4834-B631-22E1C29E6F78}"/>
              </a:ext>
            </a:extLst>
          </p:cNvPr>
          <p:cNvSpPr txBox="1">
            <a:spLocks/>
          </p:cNvSpPr>
          <p:nvPr/>
        </p:nvSpPr>
        <p:spPr>
          <a:xfrm>
            <a:off x="457200" y="1713185"/>
            <a:ext cx="10722932" cy="7672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99E99F1-27A8-490B-98BB-C7F340661113}"/>
              </a:ext>
            </a:extLst>
          </p:cNvPr>
          <p:cNvSpPr txBox="1">
            <a:spLocks/>
          </p:cNvSpPr>
          <p:nvPr/>
        </p:nvSpPr>
        <p:spPr>
          <a:xfrm>
            <a:off x="3741682" y="1825625"/>
            <a:ext cx="743844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2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24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28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28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+mj-lt"/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99E99F1-27A8-490B-98BB-C7F340661113}"/>
              </a:ext>
            </a:extLst>
          </p:cNvPr>
          <p:cNvSpPr txBox="1">
            <a:spLocks/>
          </p:cNvSpPr>
          <p:nvPr/>
        </p:nvSpPr>
        <p:spPr>
          <a:xfrm>
            <a:off x="725214" y="1394708"/>
            <a:ext cx="11351172" cy="15902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2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24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28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28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Mengikuti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perawatan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prenatal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secara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teratur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dokter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atau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bidan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memungkinkan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deteksi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dini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masalah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kesehatan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penanganan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tepat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Mengkonsumsi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makanan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sehat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menghindari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alkohol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merokok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obat-obatan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terlarang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selama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kehamilan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Content Placeholder 6"/>
          <p:cNvSpPr txBox="1">
            <a:spLocks/>
          </p:cNvSpPr>
          <p:nvPr/>
        </p:nvSpPr>
        <p:spPr>
          <a:xfrm>
            <a:off x="420413" y="2850390"/>
            <a:ext cx="1072293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2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24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28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28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+mj-lt"/>
              <a:buAutoNum type="arabicPeriod" startAt="2"/>
            </a:pP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Gizi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baik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D99E99F1-27A8-490B-98BB-C7F340661113}"/>
              </a:ext>
            </a:extLst>
          </p:cNvPr>
          <p:cNvSpPr txBox="1">
            <a:spLocks/>
          </p:cNvSpPr>
          <p:nvPr/>
        </p:nvSpPr>
        <p:spPr>
          <a:xfrm>
            <a:off x="735724" y="3203970"/>
            <a:ext cx="11351172" cy="15902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2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24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28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28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Memastikan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asupan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gizi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cukup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selama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kehamilan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termasuk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vitamin, mineral,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protein yang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diperlukan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pertumbuhan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bayi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kesehatan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ibu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Content Placeholder 6"/>
          <p:cNvSpPr txBox="1">
            <a:spLocks/>
          </p:cNvSpPr>
          <p:nvPr/>
        </p:nvSpPr>
        <p:spPr>
          <a:xfrm>
            <a:off x="415157" y="3914906"/>
            <a:ext cx="1072293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2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24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28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28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+mj-lt"/>
              <a:buAutoNum type="arabicPeriod" startAt="3"/>
            </a:pP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Aktivitas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fisik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tepat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D99E99F1-27A8-490B-98BB-C7F340661113}"/>
              </a:ext>
            </a:extLst>
          </p:cNvPr>
          <p:cNvSpPr txBox="1">
            <a:spLocks/>
          </p:cNvSpPr>
          <p:nvPr/>
        </p:nvSpPr>
        <p:spPr>
          <a:xfrm>
            <a:off x="735724" y="4261755"/>
            <a:ext cx="11351172" cy="15902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2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24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28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28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Berolahraga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secara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teratur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izi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dokter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Aktivitas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fisik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membantu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memperkuat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otot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mempersiapkan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tubuh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persalinan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Content Placeholder 6"/>
          <p:cNvSpPr txBox="1">
            <a:spLocks/>
          </p:cNvSpPr>
          <p:nvPr/>
        </p:nvSpPr>
        <p:spPr>
          <a:xfrm>
            <a:off x="438806" y="4931255"/>
            <a:ext cx="1072293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2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24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28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28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+mj-lt"/>
              <a:buAutoNum type="arabicPeriod" startAt="4"/>
            </a:pP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Content Placeholder 6"/>
          <p:cNvSpPr txBox="1">
            <a:spLocks/>
          </p:cNvSpPr>
          <p:nvPr/>
        </p:nvSpPr>
        <p:spPr>
          <a:xfrm>
            <a:off x="402020" y="4972691"/>
            <a:ext cx="1072293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2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24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28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28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+mj-lt"/>
              <a:buAutoNum type="arabicPeriod" startAt="4"/>
            </a:pP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Pendidikan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persalinan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D99E99F1-27A8-490B-98BB-C7F340661113}"/>
              </a:ext>
            </a:extLst>
          </p:cNvPr>
          <p:cNvSpPr txBox="1">
            <a:spLocks/>
          </p:cNvSpPr>
          <p:nvPr/>
        </p:nvSpPr>
        <p:spPr>
          <a:xfrm>
            <a:off x="735724" y="5297662"/>
            <a:ext cx="11351172" cy="15902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2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24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28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28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Mengikuti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kelas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persalinan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memahami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proses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persalinan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teknik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pernapasan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tanda-tanda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persalinan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Right Arrow 17"/>
          <p:cNvSpPr/>
          <p:nvPr/>
        </p:nvSpPr>
        <p:spPr>
          <a:xfrm>
            <a:off x="11193520" y="6434258"/>
            <a:ext cx="987973" cy="351260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Lanjutan</a:t>
            </a:r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77859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78371" y="360892"/>
            <a:ext cx="10722932" cy="4351338"/>
          </a:xfrm>
        </p:spPr>
        <p:txBody>
          <a:bodyPr>
            <a:normAutofit/>
          </a:bodyPr>
          <a:lstStyle/>
          <a:p>
            <a:pPr>
              <a:buFont typeface="+mj-lt"/>
              <a:buAutoNum type="arabicPeriod" startAt="5"/>
            </a:pP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Pemantauan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selama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kehamilan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82E4A58-085D-4834-B631-22E1C29E6F78}"/>
              </a:ext>
            </a:extLst>
          </p:cNvPr>
          <p:cNvSpPr txBox="1">
            <a:spLocks/>
          </p:cNvSpPr>
          <p:nvPr/>
        </p:nvSpPr>
        <p:spPr>
          <a:xfrm>
            <a:off x="457200" y="1713185"/>
            <a:ext cx="10722932" cy="7672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99E99F1-27A8-490B-98BB-C7F340661113}"/>
              </a:ext>
            </a:extLst>
          </p:cNvPr>
          <p:cNvSpPr txBox="1">
            <a:spLocks/>
          </p:cNvSpPr>
          <p:nvPr/>
        </p:nvSpPr>
        <p:spPr>
          <a:xfrm>
            <a:off x="3741682" y="1825625"/>
            <a:ext cx="743844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2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24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28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28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+mj-lt"/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99E99F1-27A8-490B-98BB-C7F340661113}"/>
              </a:ext>
            </a:extLst>
          </p:cNvPr>
          <p:cNvSpPr txBox="1">
            <a:spLocks/>
          </p:cNvSpPr>
          <p:nvPr/>
        </p:nvSpPr>
        <p:spPr>
          <a:xfrm>
            <a:off x="735724" y="666339"/>
            <a:ext cx="11351172" cy="15902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2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24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28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28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Mengikuti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instruksi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tenaga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medis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selama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persalinan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Pemantauan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baik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dapat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mengurangi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resiko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komplikasi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Content Placeholder 6"/>
          <p:cNvSpPr txBox="1">
            <a:spLocks/>
          </p:cNvSpPr>
          <p:nvPr/>
        </p:nvSpPr>
        <p:spPr>
          <a:xfrm>
            <a:off x="378371" y="1388181"/>
            <a:ext cx="1072293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2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24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28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28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+mj-lt"/>
              <a:buAutoNum type="arabicPeriod" startAt="6"/>
            </a:pP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Persalinan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tempat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aman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D99E99F1-27A8-490B-98BB-C7F340661113}"/>
              </a:ext>
            </a:extLst>
          </p:cNvPr>
          <p:cNvSpPr txBox="1">
            <a:spLocks/>
          </p:cNvSpPr>
          <p:nvPr/>
        </p:nvSpPr>
        <p:spPr>
          <a:xfrm>
            <a:off x="735724" y="1713152"/>
            <a:ext cx="11351172" cy="15902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2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24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28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28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Melahirkan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rumah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sakit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atau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fasilitas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medis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memiliki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peralatan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tenaga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medis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siap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mengatasi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komplikasi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Content Placeholder 6"/>
          <p:cNvSpPr txBox="1">
            <a:spLocks/>
          </p:cNvSpPr>
          <p:nvPr/>
        </p:nvSpPr>
        <p:spPr>
          <a:xfrm>
            <a:off x="394262" y="2415470"/>
            <a:ext cx="1072293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2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24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28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28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+mj-lt"/>
              <a:buAutoNum type="arabicPeriod" startAt="7"/>
            </a:pP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Pemantauan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bayi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setelah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persalinan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D99E99F1-27A8-490B-98BB-C7F340661113}"/>
              </a:ext>
            </a:extLst>
          </p:cNvPr>
          <p:cNvSpPr txBox="1">
            <a:spLocks/>
          </p:cNvSpPr>
          <p:nvPr/>
        </p:nvSpPr>
        <p:spPr>
          <a:xfrm>
            <a:off x="735724" y="2768731"/>
            <a:ext cx="11351172" cy="15902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2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24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28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28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Memastikan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bayi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diperiksa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baik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setelah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lahir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mendeteksi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masalah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kesehatan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Content Placeholder 6"/>
          <p:cNvSpPr txBox="1">
            <a:spLocks/>
          </p:cNvSpPr>
          <p:nvPr/>
        </p:nvSpPr>
        <p:spPr>
          <a:xfrm>
            <a:off x="438806" y="4931255"/>
            <a:ext cx="1072293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2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24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28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28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+mj-lt"/>
              <a:buAutoNum type="arabicPeriod" startAt="4"/>
            </a:pP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Right Arrow 17"/>
          <p:cNvSpPr/>
          <p:nvPr/>
        </p:nvSpPr>
        <p:spPr>
          <a:xfrm>
            <a:off x="11193520" y="6434258"/>
            <a:ext cx="987973" cy="351260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Lanjutan</a:t>
            </a:r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799078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neVTI">
  <a:themeElements>
    <a:clrScheme name="Custom 51">
      <a:dk1>
        <a:sysClr val="windowText" lastClr="000000"/>
      </a:dk1>
      <a:lt1>
        <a:sysClr val="window" lastClr="FFFFFF"/>
      </a:lt1>
      <a:dk2>
        <a:srgbClr val="12154E"/>
      </a:dk2>
      <a:lt2>
        <a:srgbClr val="EEEEEE"/>
      </a:lt2>
      <a:accent1>
        <a:srgbClr val="FD8686"/>
      </a:accent1>
      <a:accent2>
        <a:srgbClr val="B495C2"/>
      </a:accent2>
      <a:accent3>
        <a:srgbClr val="8F99BB"/>
      </a:accent3>
      <a:accent4>
        <a:srgbClr val="A3A3C1"/>
      </a:accent4>
      <a:accent5>
        <a:srgbClr val="7162FE"/>
      </a:accent5>
      <a:accent6>
        <a:srgbClr val="1EBE9B"/>
      </a:accent6>
      <a:hlink>
        <a:srgbClr val="EF08F7"/>
      </a:hlink>
      <a:folHlink>
        <a:srgbClr val="8477FE"/>
      </a:folHlink>
    </a:clrScheme>
    <a:fontScheme name="Custom 49">
      <a:majorFont>
        <a:latin typeface="Posterama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ineVTI" id="{8435B2A2-1BD5-4C05-93E5-3C5388B709E3}" vid="{0D704B13-63FE-4848-A298-6B7359B9565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Sine</Template>
  <TotalTime>329</TotalTime>
  <Words>1226</Words>
  <Application>Microsoft Office PowerPoint</Application>
  <PresentationFormat>Widescreen</PresentationFormat>
  <Paragraphs>154</Paragraphs>
  <Slides>28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5" baseType="lpstr">
      <vt:lpstr>Arial</vt:lpstr>
      <vt:lpstr>Avenir Next LT Pro</vt:lpstr>
      <vt:lpstr>Calibri</vt:lpstr>
      <vt:lpstr>Posterama</vt:lpstr>
      <vt:lpstr>Times New Roman</vt:lpstr>
      <vt:lpstr>Wingdings</vt:lpstr>
      <vt:lpstr>SineVTI</vt:lpstr>
      <vt:lpstr>KOMPLIKASI KEHAMILAN DAN PERSALINAN </vt:lpstr>
      <vt:lpstr>PENGERTIAN KEHAMILAN </vt:lpstr>
      <vt:lpstr>Komplikasi kehamilan </vt:lpstr>
      <vt:lpstr>Komplikasi kehamilan yang umum terjadi meliputi </vt:lpstr>
      <vt:lpstr>Pengertian persalinan </vt:lpstr>
      <vt:lpstr>Ada tujuh gerakan-gerakan janin dalam persalinan atau gerakan kardinal yaitu </vt:lpstr>
      <vt:lpstr>KOMPLIKASI PERSALINAN </vt:lpstr>
      <vt:lpstr>Etiologi dan Faktor Resiko yang berhubungan dengan komplikasi persalinan (Asessment Safe Motherhood)</vt:lpstr>
      <vt:lpstr>Faktor penyebab lain</vt:lpstr>
      <vt:lpstr>Riwayat medis &amp; pembedahan </vt:lpstr>
      <vt:lpstr>Riwayat Obstetrik</vt:lpstr>
      <vt:lpstr>Bentuk / jenis jenis komplikasi persalinan</vt:lpstr>
      <vt:lpstr>PowerPoint Presentation</vt:lpstr>
      <vt:lpstr>PowerPoint Presentation</vt:lpstr>
      <vt:lpstr>PowerPoint Presentation</vt:lpstr>
      <vt:lpstr>DISTOSIA KELAINAN PRESENTASI &amp; POSISI ( MAL POSISI) </vt:lpstr>
      <vt:lpstr>PowerPoint Presentation</vt:lpstr>
      <vt:lpstr>Hasil pemeriksaan untuk mendiagnosa malposisi: </vt:lpstr>
      <vt:lpstr>Etiologi</vt:lpstr>
      <vt:lpstr>Presentasi puncak kepala</vt:lpstr>
      <vt:lpstr>Penanganan :  </vt:lpstr>
      <vt:lpstr>Komplikasi</vt:lpstr>
      <vt:lpstr>PRESENTASI DAHI </vt:lpstr>
      <vt:lpstr>ETIOLOGI :  </vt:lpstr>
      <vt:lpstr>PowerPoint Presentation</vt:lpstr>
      <vt:lpstr>BAGIAN TENGKORAK </vt:lpstr>
      <vt:lpstr>Cara mengurangi risiko komplikasi persalinan yang dapat membantu Ibu dan Bayi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KOMPLIKASI PERSALINA</dc:title>
  <dc:creator>ASMAH SUKARTA</dc:creator>
  <cp:lastModifiedBy>Windows User</cp:lastModifiedBy>
  <cp:revision>39</cp:revision>
  <dcterms:created xsi:type="dcterms:W3CDTF">2021-11-27T12:06:14Z</dcterms:created>
  <dcterms:modified xsi:type="dcterms:W3CDTF">2024-05-08T08:19:24Z</dcterms:modified>
</cp:coreProperties>
</file>